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06" r:id="rId1"/>
    <p:sldMasterId id="2147483648" r:id="rId2"/>
    <p:sldMasterId id="2147483663" r:id="rId3"/>
  </p:sldMasterIdLst>
  <p:notesMasterIdLst>
    <p:notesMasterId r:id="rId27"/>
  </p:notesMasterIdLst>
  <p:handoutMasterIdLst>
    <p:handoutMasterId r:id="rId28"/>
  </p:handoutMasterIdLst>
  <p:sldIdLst>
    <p:sldId id="299" r:id="rId4"/>
    <p:sldId id="305" r:id="rId5"/>
    <p:sldId id="309" r:id="rId6"/>
    <p:sldId id="308" r:id="rId7"/>
    <p:sldId id="315" r:id="rId8"/>
    <p:sldId id="316" r:id="rId9"/>
    <p:sldId id="317" r:id="rId10"/>
    <p:sldId id="337" r:id="rId11"/>
    <p:sldId id="341" r:id="rId12"/>
    <p:sldId id="339" r:id="rId13"/>
    <p:sldId id="333" r:id="rId14"/>
    <p:sldId id="318" r:id="rId15"/>
    <p:sldId id="319" r:id="rId16"/>
    <p:sldId id="320" r:id="rId17"/>
    <p:sldId id="334" r:id="rId18"/>
    <p:sldId id="322" r:id="rId19"/>
    <p:sldId id="340" r:id="rId20"/>
    <p:sldId id="327" r:id="rId21"/>
    <p:sldId id="329" r:id="rId22"/>
    <p:sldId id="323" r:id="rId23"/>
    <p:sldId id="324" r:id="rId24"/>
    <p:sldId id="326" r:id="rId25"/>
    <p:sldId id="325" r:id="rId26"/>
  </p:sldIdLst>
  <p:sldSz cx="9144000" cy="5143500" type="screen16x9"/>
  <p:notesSz cx="6797675" cy="9874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17">
          <p15:clr>
            <a:srgbClr val="A4A3A4"/>
          </p15:clr>
        </p15:guide>
        <p15:guide id="2" orient="horz" pos="2395">
          <p15:clr>
            <a:srgbClr val="A4A3A4"/>
          </p15:clr>
        </p15:guide>
        <p15:guide id="3" orient="horz" pos="2007">
          <p15:clr>
            <a:srgbClr val="A4A3A4"/>
          </p15:clr>
        </p15:guide>
        <p15:guide id="4" orient="horz" pos="1621">
          <p15:clr>
            <a:srgbClr val="A4A3A4"/>
          </p15:clr>
        </p15:guide>
        <p15:guide id="5" orient="horz" pos="1233">
          <p15:clr>
            <a:srgbClr val="A4A3A4"/>
          </p15:clr>
        </p15:guide>
        <p15:guide id="6" orient="horz" pos="2783">
          <p15:clr>
            <a:srgbClr val="A4A3A4"/>
          </p15:clr>
        </p15:guide>
        <p15:guide id="7" orient="horz">
          <p15:clr>
            <a:srgbClr val="A4A3A4"/>
          </p15:clr>
        </p15:guide>
        <p15:guide id="8" orient="horz" pos="844">
          <p15:clr>
            <a:srgbClr val="A4A3A4"/>
          </p15:clr>
        </p15:guide>
        <p15:guide id="9" orient="horz" pos="457">
          <p15:clr>
            <a:srgbClr val="A4A3A4"/>
          </p15:clr>
        </p15:guide>
        <p15:guide id="10" pos="552">
          <p15:clr>
            <a:srgbClr val="A4A3A4"/>
          </p15:clr>
        </p15:guide>
        <p15:guide id="11" pos="5207">
          <p15:clr>
            <a:srgbClr val="A4A3A4"/>
          </p15:clr>
        </p15:guide>
        <p15:guide id="12" pos="3655">
          <p15:clr>
            <a:srgbClr val="A4A3A4"/>
          </p15:clr>
        </p15:guide>
        <p15:guide id="13" pos="4044">
          <p15:clr>
            <a:srgbClr val="A4A3A4"/>
          </p15:clr>
        </p15:guide>
        <p15:guide id="14" pos="940">
          <p15:clr>
            <a:srgbClr val="A4A3A4"/>
          </p15:clr>
        </p15:guide>
        <p15:guide id="15" pos="1328">
          <p15:clr>
            <a:srgbClr val="A4A3A4"/>
          </p15:clr>
        </p15:guide>
        <p15:guide id="16" pos="1716">
          <p15:clr>
            <a:srgbClr val="A4A3A4"/>
          </p15:clr>
        </p15:guide>
        <p15:guide id="17" pos="2105">
          <p15:clr>
            <a:srgbClr val="A4A3A4"/>
          </p15:clr>
        </p15:guide>
        <p15:guide id="18" pos="2493">
          <p15:clr>
            <a:srgbClr val="A4A3A4"/>
          </p15:clr>
        </p15:guide>
        <p15:guide id="19" pos="2881">
          <p15:clr>
            <a:srgbClr val="A4A3A4"/>
          </p15:clr>
        </p15:guide>
        <p15:guide id="20" pos="3268">
          <p15:clr>
            <a:srgbClr val="A4A3A4"/>
          </p15:clr>
        </p15:guide>
        <p15:guide id="21" pos="4431">
          <p15:clr>
            <a:srgbClr val="A4A3A4"/>
          </p15:clr>
        </p15:guide>
        <p15:guide id="22" pos="48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wagner" initials="s" lastIdx="2" clrIdx="0">
    <p:extLst>
      <p:ext uri="{19B8F6BF-5375-455C-9EA6-DF929625EA0E}">
        <p15:presenceInfo xmlns:p15="http://schemas.microsoft.com/office/powerpoint/2012/main" userId="swagn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91"/>
    <a:srgbClr val="D9E5EC"/>
    <a:srgbClr val="334152"/>
    <a:srgbClr val="CDD5F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63275" autoAdjust="0"/>
  </p:normalViewPr>
  <p:slideViewPr>
    <p:cSldViewPr snapToGrid="0">
      <p:cViewPr varScale="1">
        <p:scale>
          <a:sx n="159" d="100"/>
          <a:sy n="159" d="100"/>
        </p:scale>
        <p:origin x="156" y="378"/>
      </p:cViewPr>
      <p:guideLst>
        <p:guide orient="horz" pos="3017"/>
        <p:guide orient="horz" pos="2395"/>
        <p:guide orient="horz" pos="2007"/>
        <p:guide orient="horz" pos="1621"/>
        <p:guide orient="horz" pos="1233"/>
        <p:guide orient="horz" pos="2783"/>
        <p:guide orient="horz"/>
        <p:guide orient="horz" pos="844"/>
        <p:guide orient="horz" pos="457"/>
        <p:guide pos="552"/>
        <p:guide pos="5207"/>
        <p:guide pos="3655"/>
        <p:guide pos="4044"/>
        <p:guide pos="940"/>
        <p:guide pos="1328"/>
        <p:guide pos="1716"/>
        <p:guide pos="2105"/>
        <p:guide pos="2493"/>
        <p:guide pos="2881"/>
        <p:guide pos="3268"/>
        <p:guide pos="4431"/>
        <p:guide pos="48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3700" y="52"/>
      </p:cViewPr>
      <p:guideLst>
        <p:guide orient="horz" pos="3110"/>
        <p:guide pos="2141"/>
      </p:guideLst>
    </p:cSldViewPr>
  </p:notesViewPr>
  <p:gridSpacing cx="630079" cy="63007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r">
              <a:defRPr sz="1300"/>
            </a:lvl1pPr>
          </a:lstStyle>
          <a:p>
            <a:fld id="{6C19FC17-93E6-490C-BA88-13BABDA339A2}" type="datetimeFigureOut">
              <a:rPr lang="de-DE" smtClean="0"/>
              <a:t>04.10.2023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r">
              <a:defRPr sz="1300"/>
            </a:lvl1pPr>
          </a:lstStyle>
          <a:p>
            <a:fld id="{0D4B8D24-04BF-49A3-83D8-025C61F126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8721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r">
              <a:defRPr sz="1300"/>
            </a:lvl1pPr>
          </a:lstStyle>
          <a:p>
            <a:fld id="{B60EA104-041A-4B25-8694-F3A6990E4B32}" type="datetimeFigureOut">
              <a:rPr lang="de-DE" smtClean="0"/>
              <a:t>04.10.2023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64" tIns="47632" rIns="95264" bIns="47632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90268"/>
            <a:ext cx="5438140" cy="4443413"/>
          </a:xfrm>
          <a:prstGeom prst="rect">
            <a:avLst/>
          </a:prstGeom>
        </p:spPr>
        <p:txBody>
          <a:bodyPr vert="horz" lIns="95264" tIns="47632" rIns="95264" bIns="47632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r">
              <a:defRPr sz="1300"/>
            </a:lvl1pPr>
          </a:lstStyle>
          <a:p>
            <a:fld id="{D931D5FA-A393-4060-959B-1B936A93D7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500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1D5FA-A393-4060-959B-1B936A93D75C}" type="slidenum">
              <a:rPr lang="de-DE" smtClean="0"/>
              <a:t>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28221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400" b="1" dirty="0"/>
              <a:t>Beratung: </a:t>
            </a:r>
            <a:r>
              <a:rPr lang="de-DE" sz="1400" dirty="0"/>
              <a:t>hier finden sich viele wichtige Themen für Studierende zur Studienorganisation, Krisen, Studieren mit Behinderung/ chronischer Erkrankung </a:t>
            </a:r>
            <a:r>
              <a:rPr lang="de-DE" sz="1400" dirty="0" err="1"/>
              <a:t>uvm</a:t>
            </a:r>
            <a:r>
              <a:rPr lang="de-DE" sz="1400" dirty="0"/>
              <a:t>.</a:t>
            </a:r>
          </a:p>
          <a:p>
            <a:r>
              <a:rPr lang="de-DE" sz="1400" b="1" dirty="0" err="1"/>
              <a:t>Getting</a:t>
            </a:r>
            <a:r>
              <a:rPr lang="de-DE" sz="1400" b="1" dirty="0"/>
              <a:t> </a:t>
            </a:r>
            <a:r>
              <a:rPr lang="de-DE" sz="1400" b="1" dirty="0" err="1"/>
              <a:t>started</a:t>
            </a:r>
            <a:endParaRPr lang="de-DE" sz="1400" b="1" dirty="0"/>
          </a:p>
          <a:p>
            <a:r>
              <a:rPr lang="de-DE" sz="1400" dirty="0"/>
              <a:t>Wegweiser Beratung</a:t>
            </a:r>
          </a:p>
          <a:p>
            <a:r>
              <a:rPr lang="de-DE" sz="1400" dirty="0"/>
              <a:t>Wichtige Begriffe im Studium</a:t>
            </a:r>
          </a:p>
          <a:p>
            <a:r>
              <a:rPr lang="de-DE" sz="1400" dirty="0"/>
              <a:t>Studium kompakt erklärt</a:t>
            </a:r>
          </a:p>
          <a:p>
            <a:r>
              <a:rPr lang="de-DE" sz="1400" dirty="0"/>
              <a:t>Einrichtung des HTWG-Benutzerkontos</a:t>
            </a:r>
          </a:p>
          <a:p>
            <a:r>
              <a:rPr lang="de-DE" sz="1400" dirty="0"/>
              <a:t>Einrichtung des </a:t>
            </a:r>
            <a:r>
              <a:rPr lang="de-DE" sz="1400" dirty="0" err="1"/>
              <a:t>Sogo</a:t>
            </a:r>
            <a:r>
              <a:rPr lang="de-DE" sz="1400" dirty="0"/>
              <a:t>-E-Mail-Postfachs</a:t>
            </a:r>
          </a:p>
          <a:p>
            <a:r>
              <a:rPr lang="de-DE" sz="1400" dirty="0"/>
              <a:t>ZACK-Karte</a:t>
            </a:r>
          </a:p>
          <a:p>
            <a:r>
              <a:rPr lang="de-DE" sz="1400" dirty="0"/>
              <a:t>Ansprechpersonen bei technischen Fragen</a:t>
            </a:r>
          </a:p>
          <a:p>
            <a:r>
              <a:rPr lang="de-DE" sz="1400" dirty="0"/>
              <a:t>Um diese Dinge sollten Sie sich jetzt kümmern!</a:t>
            </a:r>
          </a:p>
          <a:p>
            <a:r>
              <a:rPr lang="de-DE" sz="1400" dirty="0"/>
              <a:t>Campus Portal &amp; Portal Prüfungsangelegenheiten</a:t>
            </a:r>
          </a:p>
          <a:p>
            <a:r>
              <a:rPr lang="de-DE" sz="1400" dirty="0"/>
              <a:t>Wo finde ich meinen Stundenplan?</a:t>
            </a:r>
          </a:p>
          <a:p>
            <a:r>
              <a:rPr lang="de-DE" sz="1400" dirty="0" err="1"/>
              <a:t>Moodle</a:t>
            </a:r>
            <a:endParaRPr lang="de-DE" sz="1400" dirty="0"/>
          </a:p>
          <a:p>
            <a:r>
              <a:rPr lang="de-DE" sz="1400" dirty="0"/>
              <a:t>Welche Prüfungen kommen auf mich zu?</a:t>
            </a:r>
          </a:p>
          <a:p>
            <a:r>
              <a:rPr lang="de-DE" sz="1400" dirty="0"/>
              <a:t>Anerkennung von Prüfungsleistungen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1D5FA-A393-4060-959B-1B936A93D75C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58632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1D5FA-A393-4060-959B-1B936A93D75C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7355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1D5FA-A393-4060-959B-1B936A93D75C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7355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1D5FA-A393-4060-959B-1B936A93D75C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7355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1D5FA-A393-4060-959B-1B936A93D75C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7355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77653-50A7-4C22-975F-AAEEDC4D8F2F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86670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1D5FA-A393-4060-959B-1B936A93D75C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7355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1D5FA-A393-4060-959B-1B936A93D75C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12987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1D5FA-A393-4060-959B-1B936A93D75C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7355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1D5FA-A393-4060-959B-1B936A93D75C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735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1D5FA-A393-4060-959B-1B936A93D75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7355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1D5FA-A393-4060-959B-1B936A93D75C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7355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1D5FA-A393-4060-959B-1B936A93D75C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735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1D5FA-A393-4060-959B-1B936A93D75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735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1D5FA-A393-4060-959B-1B936A93D75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735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1D5FA-A393-4060-959B-1B936A93D75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735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1D5FA-A393-4060-959B-1B936A93D75C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735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1D5FA-A393-4060-959B-1B936A93D75C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735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1D5FA-A393-4060-959B-1B936A93D75C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77483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1D5FA-A393-4060-959B-1B936A93D75C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2010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401473" y="2043852"/>
            <a:ext cx="5632740" cy="2893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Subtitel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Arial Regular</a:t>
            </a:r>
            <a:endParaRPr lang="de-DE" dirty="0"/>
          </a:p>
        </p:txBody>
      </p:sp>
      <p:sp>
        <p:nvSpPr>
          <p:cNvPr id="5" name="Textplatzhalt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399360" y="1575557"/>
            <a:ext cx="5634854" cy="451472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/>
              <a:t>Titel Arial Black</a:t>
            </a:r>
          </a:p>
        </p:txBody>
      </p:sp>
    </p:spTree>
    <p:extLst>
      <p:ext uri="{BB962C8B-B14F-4D97-AF65-F5344CB8AC3E}">
        <p14:creationId xmlns:p14="http://schemas.microsoft.com/office/powerpoint/2010/main" val="3145026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Datumsplatzhalter 12"/>
          <p:cNvSpPr txBox="1">
            <a:spLocks/>
          </p:cNvSpPr>
          <p:nvPr userDrawn="1"/>
        </p:nvSpPr>
        <p:spPr>
          <a:xfrm>
            <a:off x="6739365" y="4733166"/>
            <a:ext cx="1355765" cy="221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15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400950" y="1575248"/>
            <a:ext cx="6249213" cy="451472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/>
              <a:t>Aufzählung Headline</a:t>
            </a:r>
          </a:p>
        </p:txBody>
      </p:sp>
      <p:sp>
        <p:nvSpPr>
          <p:cNvPr id="28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408382" y="2314050"/>
            <a:ext cx="6241781" cy="2103964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285750" indent="-285750">
              <a:buFont typeface="Arial Black" panose="020B0A04020102020204" pitchFamily="34" charset="0"/>
              <a:buChar char="─"/>
              <a:defRPr sz="1800" baseline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Aufzählungstext Arial Black</a:t>
            </a:r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565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Datumsplatzhalter 12"/>
          <p:cNvSpPr txBox="1">
            <a:spLocks/>
          </p:cNvSpPr>
          <p:nvPr userDrawn="1"/>
        </p:nvSpPr>
        <p:spPr>
          <a:xfrm>
            <a:off x="6739365" y="4733166"/>
            <a:ext cx="1355765" cy="221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46" name="Ellipse 45"/>
          <p:cNvSpPr/>
          <p:nvPr userDrawn="1"/>
        </p:nvSpPr>
        <p:spPr bwMode="black">
          <a:xfrm>
            <a:off x="7599763" y="3751645"/>
            <a:ext cx="100800" cy="100836"/>
          </a:xfrm>
          <a:prstGeom prst="ellipse">
            <a:avLst/>
          </a:prstGeom>
          <a:solidFill>
            <a:srgbClr val="009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Ellipse 47"/>
          <p:cNvSpPr/>
          <p:nvPr userDrawn="1"/>
        </p:nvSpPr>
        <p:spPr bwMode="black">
          <a:xfrm>
            <a:off x="7016213" y="4399875"/>
            <a:ext cx="36000" cy="362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Ellipse 50"/>
          <p:cNvSpPr/>
          <p:nvPr userDrawn="1"/>
        </p:nvSpPr>
        <p:spPr bwMode="black">
          <a:xfrm>
            <a:off x="7599763" y="4367230"/>
            <a:ext cx="100800" cy="10156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Ellipse 60"/>
          <p:cNvSpPr/>
          <p:nvPr userDrawn="1"/>
        </p:nvSpPr>
        <p:spPr bwMode="black">
          <a:xfrm>
            <a:off x="8147313" y="4298433"/>
            <a:ext cx="237600" cy="239159"/>
          </a:xfrm>
          <a:prstGeom prst="ellipse">
            <a:avLst/>
          </a:prstGeom>
          <a:solidFill>
            <a:srgbClr val="334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2" name="Ellipse 111"/>
          <p:cNvSpPr/>
          <p:nvPr userDrawn="1"/>
        </p:nvSpPr>
        <p:spPr bwMode="black">
          <a:xfrm>
            <a:off x="866128" y="4405462"/>
            <a:ext cx="13497" cy="1349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Ellipse 137"/>
          <p:cNvSpPr/>
          <p:nvPr userDrawn="1"/>
        </p:nvSpPr>
        <p:spPr bwMode="black">
          <a:xfrm>
            <a:off x="867681" y="3785857"/>
            <a:ext cx="13497" cy="1349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400950" y="1575248"/>
            <a:ext cx="6249213" cy="451472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/>
              <a:t>Aufzählung Headline</a:t>
            </a:r>
          </a:p>
        </p:txBody>
      </p:sp>
      <p:sp>
        <p:nvSpPr>
          <p:cNvPr id="40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408382" y="2314050"/>
            <a:ext cx="6241781" cy="2103964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285750" indent="-285750">
              <a:buFont typeface="Arial Black" panose="020B0A04020102020204" pitchFamily="34" charset="0"/>
              <a:buChar char="─"/>
              <a:defRPr sz="1800" baseline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Aufzählungstext Arial Black</a:t>
            </a:r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42" name="Ellipse 41"/>
          <p:cNvSpPr/>
          <p:nvPr userDrawn="1"/>
        </p:nvSpPr>
        <p:spPr bwMode="black">
          <a:xfrm>
            <a:off x="3332725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Ellipse 42"/>
          <p:cNvSpPr/>
          <p:nvPr userDrawn="1"/>
        </p:nvSpPr>
        <p:spPr bwMode="black">
          <a:xfrm>
            <a:off x="3948703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Ellipse 43"/>
          <p:cNvSpPr/>
          <p:nvPr userDrawn="1"/>
        </p:nvSpPr>
        <p:spPr bwMode="black">
          <a:xfrm>
            <a:off x="4565493" y="133044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Ellipse 44"/>
          <p:cNvSpPr/>
          <p:nvPr userDrawn="1"/>
        </p:nvSpPr>
        <p:spPr bwMode="black">
          <a:xfrm>
            <a:off x="5181346" y="133191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Ellipse 46"/>
          <p:cNvSpPr/>
          <p:nvPr userDrawn="1"/>
        </p:nvSpPr>
        <p:spPr bwMode="black">
          <a:xfrm>
            <a:off x="7024589" y="133044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Ellipse 48"/>
          <p:cNvSpPr/>
          <p:nvPr userDrawn="1"/>
        </p:nvSpPr>
        <p:spPr bwMode="black">
          <a:xfrm>
            <a:off x="702697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Ellipse 51"/>
          <p:cNvSpPr/>
          <p:nvPr userDrawn="1"/>
        </p:nvSpPr>
        <p:spPr bwMode="black">
          <a:xfrm>
            <a:off x="2100770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Ellipse 52"/>
          <p:cNvSpPr/>
          <p:nvPr userDrawn="1"/>
        </p:nvSpPr>
        <p:spPr bwMode="black">
          <a:xfrm>
            <a:off x="2098389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Ellipse 53"/>
          <p:cNvSpPr/>
          <p:nvPr userDrawn="1"/>
        </p:nvSpPr>
        <p:spPr bwMode="black">
          <a:xfrm>
            <a:off x="2719129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Ellipse 54"/>
          <p:cNvSpPr/>
          <p:nvPr userDrawn="1"/>
        </p:nvSpPr>
        <p:spPr bwMode="black">
          <a:xfrm>
            <a:off x="2719129" y="718579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Ellipse 55"/>
          <p:cNvSpPr/>
          <p:nvPr userDrawn="1"/>
        </p:nvSpPr>
        <p:spPr bwMode="black">
          <a:xfrm>
            <a:off x="3335106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Ellipse 56"/>
          <p:cNvSpPr/>
          <p:nvPr userDrawn="1"/>
        </p:nvSpPr>
        <p:spPr bwMode="black">
          <a:xfrm>
            <a:off x="5181419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Ellipse 57"/>
          <p:cNvSpPr/>
          <p:nvPr userDrawn="1"/>
        </p:nvSpPr>
        <p:spPr bwMode="black">
          <a:xfrm>
            <a:off x="3951084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Ellipse 58"/>
          <p:cNvSpPr/>
          <p:nvPr userDrawn="1"/>
        </p:nvSpPr>
        <p:spPr bwMode="black">
          <a:xfrm>
            <a:off x="4565441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Ellipse 59"/>
          <p:cNvSpPr/>
          <p:nvPr userDrawn="1"/>
        </p:nvSpPr>
        <p:spPr bwMode="black">
          <a:xfrm>
            <a:off x="7642104" y="1331242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Ellipse 61"/>
          <p:cNvSpPr/>
          <p:nvPr userDrawn="1"/>
        </p:nvSpPr>
        <p:spPr bwMode="black">
          <a:xfrm>
            <a:off x="8255286" y="133311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Ellipse 63"/>
          <p:cNvSpPr/>
          <p:nvPr userDrawn="1"/>
        </p:nvSpPr>
        <p:spPr bwMode="black">
          <a:xfrm>
            <a:off x="8258081" y="379299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Ellipse 64"/>
          <p:cNvSpPr/>
          <p:nvPr userDrawn="1"/>
        </p:nvSpPr>
        <p:spPr bwMode="black">
          <a:xfrm>
            <a:off x="7642104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Ellipse 65"/>
          <p:cNvSpPr/>
          <p:nvPr userDrawn="1"/>
        </p:nvSpPr>
        <p:spPr bwMode="black">
          <a:xfrm>
            <a:off x="8258081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Ellipse 66"/>
          <p:cNvSpPr/>
          <p:nvPr userDrawn="1"/>
        </p:nvSpPr>
        <p:spPr bwMode="black">
          <a:xfrm>
            <a:off x="2097624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Ellipse 67"/>
          <p:cNvSpPr/>
          <p:nvPr userDrawn="1"/>
        </p:nvSpPr>
        <p:spPr bwMode="black">
          <a:xfrm>
            <a:off x="2100005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Ellipse 68"/>
          <p:cNvSpPr/>
          <p:nvPr userDrawn="1"/>
        </p:nvSpPr>
        <p:spPr bwMode="black">
          <a:xfrm>
            <a:off x="6408610" y="71846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Ellipse 69"/>
          <p:cNvSpPr/>
          <p:nvPr userDrawn="1"/>
        </p:nvSpPr>
        <p:spPr bwMode="black">
          <a:xfrm>
            <a:off x="6410991" y="133033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Ellipse 70"/>
          <p:cNvSpPr/>
          <p:nvPr userDrawn="1"/>
        </p:nvSpPr>
        <p:spPr bwMode="black">
          <a:xfrm>
            <a:off x="5794247" y="71608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Ellipse 71"/>
          <p:cNvSpPr/>
          <p:nvPr userDrawn="1"/>
        </p:nvSpPr>
        <p:spPr bwMode="black">
          <a:xfrm>
            <a:off x="5796628" y="133271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Ellipse 72"/>
          <p:cNvSpPr/>
          <p:nvPr userDrawn="1"/>
        </p:nvSpPr>
        <p:spPr bwMode="black">
          <a:xfrm>
            <a:off x="868077" y="716992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Ellipse 73"/>
          <p:cNvSpPr/>
          <p:nvPr userDrawn="1"/>
        </p:nvSpPr>
        <p:spPr bwMode="black">
          <a:xfrm>
            <a:off x="1481674" y="7193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6850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 mit 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Datumsplatzhalter 12"/>
          <p:cNvSpPr txBox="1">
            <a:spLocks/>
          </p:cNvSpPr>
          <p:nvPr userDrawn="1"/>
        </p:nvSpPr>
        <p:spPr>
          <a:xfrm>
            <a:off x="6739364" y="4733166"/>
            <a:ext cx="1657806" cy="221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58" name="Bildplatzhalter 6"/>
          <p:cNvSpPr>
            <a:spLocks noGrp="1"/>
          </p:cNvSpPr>
          <p:nvPr>
            <p:ph type="pic" sz="quarter" idx="12"/>
          </p:nvPr>
        </p:nvSpPr>
        <p:spPr>
          <a:xfrm>
            <a:off x="5802313" y="1339850"/>
            <a:ext cx="3403471" cy="30781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 Black" panose="020B0A04020102020204" pitchFamily="34" charset="0"/>
              </a:defRPr>
            </a:lvl1pPr>
          </a:lstStyle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Platzhalter Bild</a:t>
            </a:r>
          </a:p>
        </p:txBody>
      </p:sp>
      <p:sp>
        <p:nvSpPr>
          <p:cNvPr id="65" name="Ellipse 64"/>
          <p:cNvSpPr/>
          <p:nvPr userDrawn="1"/>
        </p:nvSpPr>
        <p:spPr bwMode="black">
          <a:xfrm>
            <a:off x="3332725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Ellipse 68"/>
          <p:cNvSpPr/>
          <p:nvPr userDrawn="1"/>
        </p:nvSpPr>
        <p:spPr bwMode="black">
          <a:xfrm>
            <a:off x="3948703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Ellipse 69"/>
          <p:cNvSpPr/>
          <p:nvPr userDrawn="1"/>
        </p:nvSpPr>
        <p:spPr bwMode="black">
          <a:xfrm>
            <a:off x="4565493" y="133044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Ellipse 70"/>
          <p:cNvSpPr/>
          <p:nvPr userDrawn="1"/>
        </p:nvSpPr>
        <p:spPr bwMode="black">
          <a:xfrm>
            <a:off x="5181346" y="133191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Ellipse 71"/>
          <p:cNvSpPr/>
          <p:nvPr userDrawn="1"/>
        </p:nvSpPr>
        <p:spPr bwMode="black">
          <a:xfrm>
            <a:off x="7024589" y="133044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Ellipse 72"/>
          <p:cNvSpPr/>
          <p:nvPr userDrawn="1"/>
        </p:nvSpPr>
        <p:spPr bwMode="black">
          <a:xfrm>
            <a:off x="702697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Ellipse 73"/>
          <p:cNvSpPr/>
          <p:nvPr userDrawn="1"/>
        </p:nvSpPr>
        <p:spPr bwMode="black">
          <a:xfrm>
            <a:off x="7026970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Ellipse 76"/>
          <p:cNvSpPr/>
          <p:nvPr userDrawn="1"/>
        </p:nvSpPr>
        <p:spPr bwMode="black">
          <a:xfrm>
            <a:off x="2100770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Ellipse 77"/>
          <p:cNvSpPr/>
          <p:nvPr userDrawn="1"/>
        </p:nvSpPr>
        <p:spPr bwMode="black">
          <a:xfrm>
            <a:off x="2098389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Ellipse 78"/>
          <p:cNvSpPr/>
          <p:nvPr userDrawn="1"/>
        </p:nvSpPr>
        <p:spPr bwMode="black">
          <a:xfrm>
            <a:off x="2719129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Ellipse 79"/>
          <p:cNvSpPr/>
          <p:nvPr userDrawn="1"/>
        </p:nvSpPr>
        <p:spPr bwMode="black">
          <a:xfrm>
            <a:off x="2719129" y="718579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Ellipse 80"/>
          <p:cNvSpPr/>
          <p:nvPr userDrawn="1"/>
        </p:nvSpPr>
        <p:spPr bwMode="black">
          <a:xfrm>
            <a:off x="3335106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Ellipse 85"/>
          <p:cNvSpPr/>
          <p:nvPr userDrawn="1"/>
        </p:nvSpPr>
        <p:spPr bwMode="black">
          <a:xfrm>
            <a:off x="5181419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Ellipse 86"/>
          <p:cNvSpPr/>
          <p:nvPr userDrawn="1"/>
        </p:nvSpPr>
        <p:spPr bwMode="black">
          <a:xfrm>
            <a:off x="3951084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Ellipse 87"/>
          <p:cNvSpPr/>
          <p:nvPr userDrawn="1"/>
        </p:nvSpPr>
        <p:spPr bwMode="black">
          <a:xfrm>
            <a:off x="4565441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9" name="Ellipse 88"/>
          <p:cNvSpPr/>
          <p:nvPr userDrawn="1"/>
        </p:nvSpPr>
        <p:spPr bwMode="black">
          <a:xfrm>
            <a:off x="7642104" y="1331242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Ellipse 89"/>
          <p:cNvSpPr/>
          <p:nvPr userDrawn="1"/>
        </p:nvSpPr>
        <p:spPr bwMode="black">
          <a:xfrm>
            <a:off x="8255286" y="133311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Ellipse 90"/>
          <p:cNvSpPr/>
          <p:nvPr userDrawn="1"/>
        </p:nvSpPr>
        <p:spPr bwMode="black">
          <a:xfrm>
            <a:off x="7642104" y="379299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Ellipse 91"/>
          <p:cNvSpPr/>
          <p:nvPr userDrawn="1"/>
        </p:nvSpPr>
        <p:spPr bwMode="black">
          <a:xfrm>
            <a:off x="8258081" y="379299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6" name="Ellipse 95"/>
          <p:cNvSpPr/>
          <p:nvPr userDrawn="1"/>
        </p:nvSpPr>
        <p:spPr bwMode="black">
          <a:xfrm>
            <a:off x="7642104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7" name="Ellipse 96"/>
          <p:cNvSpPr/>
          <p:nvPr userDrawn="1"/>
        </p:nvSpPr>
        <p:spPr bwMode="black">
          <a:xfrm>
            <a:off x="8258081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Ellipse 97"/>
          <p:cNvSpPr/>
          <p:nvPr userDrawn="1"/>
        </p:nvSpPr>
        <p:spPr bwMode="black">
          <a:xfrm>
            <a:off x="2097624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Ellipse 98"/>
          <p:cNvSpPr/>
          <p:nvPr userDrawn="1"/>
        </p:nvSpPr>
        <p:spPr bwMode="black">
          <a:xfrm>
            <a:off x="2100005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0" name="Ellipse 119"/>
          <p:cNvSpPr/>
          <p:nvPr userDrawn="1"/>
        </p:nvSpPr>
        <p:spPr bwMode="black">
          <a:xfrm>
            <a:off x="6408610" y="71846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 userDrawn="1"/>
        </p:nvSpPr>
        <p:spPr bwMode="black">
          <a:xfrm>
            <a:off x="6410991" y="133033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 userDrawn="1"/>
        </p:nvSpPr>
        <p:spPr bwMode="black">
          <a:xfrm>
            <a:off x="5794247" y="71608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5" name="Ellipse 124"/>
          <p:cNvSpPr/>
          <p:nvPr userDrawn="1"/>
        </p:nvSpPr>
        <p:spPr bwMode="black">
          <a:xfrm>
            <a:off x="5796628" y="133271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6" name="Ellipse 125"/>
          <p:cNvSpPr/>
          <p:nvPr userDrawn="1"/>
        </p:nvSpPr>
        <p:spPr bwMode="black">
          <a:xfrm>
            <a:off x="868077" y="716992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7" name="Ellipse 126"/>
          <p:cNvSpPr/>
          <p:nvPr userDrawn="1"/>
        </p:nvSpPr>
        <p:spPr bwMode="black">
          <a:xfrm>
            <a:off x="1481674" y="7193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396458" y="1832869"/>
            <a:ext cx="5637755" cy="451472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/>
              <a:t>Zwischenfolie Headline</a:t>
            </a:r>
          </a:p>
        </p:txBody>
      </p:sp>
      <p:sp>
        <p:nvSpPr>
          <p:cNvPr id="129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396514" y="2305083"/>
            <a:ext cx="5637699" cy="28932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Zwischenfolie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Subtitel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Arial Regular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5811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 mit 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Datumsplatzhalter 12"/>
          <p:cNvSpPr txBox="1">
            <a:spLocks/>
          </p:cNvSpPr>
          <p:nvPr userDrawn="1"/>
        </p:nvSpPr>
        <p:spPr>
          <a:xfrm>
            <a:off x="6739364" y="4733166"/>
            <a:ext cx="1657806" cy="221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58" name="Bildplatzhalter 6"/>
          <p:cNvSpPr>
            <a:spLocks noGrp="1"/>
          </p:cNvSpPr>
          <p:nvPr>
            <p:ph type="pic" sz="quarter" idx="12"/>
          </p:nvPr>
        </p:nvSpPr>
        <p:spPr>
          <a:xfrm>
            <a:off x="5187950" y="1041400"/>
            <a:ext cx="4011655" cy="3561492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 Black" panose="020B0A04020102020204" pitchFamily="34" charset="0"/>
              </a:defRPr>
            </a:lvl1pPr>
          </a:lstStyle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Platzhalter Bild</a:t>
            </a:r>
          </a:p>
        </p:txBody>
      </p:sp>
      <p:sp>
        <p:nvSpPr>
          <p:cNvPr id="43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406268" y="1706759"/>
            <a:ext cx="3167320" cy="2095303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Zwischenfolie Text Arial Regular</a:t>
            </a:r>
            <a:endParaRPr lang="de-DE" dirty="0"/>
          </a:p>
        </p:txBody>
      </p:sp>
      <p:sp>
        <p:nvSpPr>
          <p:cNvPr id="15" name="Ellipse 14"/>
          <p:cNvSpPr/>
          <p:nvPr userDrawn="1"/>
        </p:nvSpPr>
        <p:spPr bwMode="black">
          <a:xfrm>
            <a:off x="871196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 userDrawn="1"/>
        </p:nvSpPr>
        <p:spPr bwMode="black">
          <a:xfrm>
            <a:off x="1484793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 userDrawn="1"/>
        </p:nvSpPr>
        <p:spPr bwMode="black">
          <a:xfrm>
            <a:off x="210077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 userDrawn="1"/>
        </p:nvSpPr>
        <p:spPr bwMode="black">
          <a:xfrm>
            <a:off x="272151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 userDrawn="1"/>
        </p:nvSpPr>
        <p:spPr bwMode="black">
          <a:xfrm>
            <a:off x="3335106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Ellipse 19"/>
          <p:cNvSpPr/>
          <p:nvPr userDrawn="1"/>
        </p:nvSpPr>
        <p:spPr bwMode="black">
          <a:xfrm>
            <a:off x="868815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/>
          <p:cNvSpPr/>
          <p:nvPr userDrawn="1"/>
        </p:nvSpPr>
        <p:spPr bwMode="black">
          <a:xfrm>
            <a:off x="1484793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/>
          <p:cNvSpPr/>
          <p:nvPr userDrawn="1"/>
        </p:nvSpPr>
        <p:spPr bwMode="black">
          <a:xfrm>
            <a:off x="2100770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Ellipse 22"/>
          <p:cNvSpPr/>
          <p:nvPr userDrawn="1"/>
        </p:nvSpPr>
        <p:spPr bwMode="black">
          <a:xfrm>
            <a:off x="2719129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Ellipse 23"/>
          <p:cNvSpPr/>
          <p:nvPr userDrawn="1"/>
        </p:nvSpPr>
        <p:spPr bwMode="black">
          <a:xfrm>
            <a:off x="3335106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761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 für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Bildplatzhalter 6"/>
          <p:cNvSpPr>
            <a:spLocks noGrp="1"/>
          </p:cNvSpPr>
          <p:nvPr>
            <p:ph type="pic" sz="quarter" idx="12"/>
          </p:nvPr>
        </p:nvSpPr>
        <p:spPr>
          <a:xfrm>
            <a:off x="-57150" y="-44450"/>
            <a:ext cx="9277350" cy="5264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latin typeface="Arial Black" panose="020B0A04020102020204" pitchFamily="34" charset="0"/>
              </a:defRPr>
            </a:lvl1pPr>
          </a:lstStyle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Platzhalter Bild</a:t>
            </a:r>
          </a:p>
        </p:txBody>
      </p:sp>
      <p:sp>
        <p:nvSpPr>
          <p:cNvPr id="23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396458" y="1832869"/>
            <a:ext cx="5637755" cy="451472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/>
              <a:t>Zwischenfolie Headline</a:t>
            </a:r>
          </a:p>
        </p:txBody>
      </p:sp>
      <p:sp>
        <p:nvSpPr>
          <p:cNvPr id="24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396514" y="2305083"/>
            <a:ext cx="5637699" cy="28932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Zwischenfolie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Subtitel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Arial Regular</a:t>
            </a:r>
            <a:endParaRPr lang="de-DE" dirty="0"/>
          </a:p>
        </p:txBody>
      </p:sp>
      <p:sp>
        <p:nvSpPr>
          <p:cNvPr id="25" name="Ellipse 24"/>
          <p:cNvSpPr/>
          <p:nvPr userDrawn="1"/>
        </p:nvSpPr>
        <p:spPr bwMode="black">
          <a:xfrm>
            <a:off x="868815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/>
          <p:cNvSpPr/>
          <p:nvPr userDrawn="1"/>
        </p:nvSpPr>
        <p:spPr bwMode="black">
          <a:xfrm>
            <a:off x="1484793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/>
          <p:cNvSpPr/>
          <p:nvPr userDrawn="1"/>
        </p:nvSpPr>
        <p:spPr bwMode="black">
          <a:xfrm>
            <a:off x="2100770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/>
          <p:cNvSpPr/>
          <p:nvPr userDrawn="1"/>
        </p:nvSpPr>
        <p:spPr bwMode="black">
          <a:xfrm>
            <a:off x="2719129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Ellipse 28"/>
          <p:cNvSpPr/>
          <p:nvPr userDrawn="1"/>
        </p:nvSpPr>
        <p:spPr bwMode="black">
          <a:xfrm>
            <a:off x="3335106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Ellipse 29"/>
          <p:cNvSpPr/>
          <p:nvPr userDrawn="1"/>
        </p:nvSpPr>
        <p:spPr bwMode="black">
          <a:xfrm>
            <a:off x="395108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/>
          <p:cNvSpPr/>
          <p:nvPr userDrawn="1"/>
        </p:nvSpPr>
        <p:spPr bwMode="black">
          <a:xfrm>
            <a:off x="456787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/>
          <p:cNvSpPr/>
          <p:nvPr userDrawn="1"/>
        </p:nvSpPr>
        <p:spPr bwMode="black">
          <a:xfrm>
            <a:off x="456787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Ellipse 34"/>
          <p:cNvSpPr/>
          <p:nvPr userDrawn="1"/>
        </p:nvSpPr>
        <p:spPr bwMode="black">
          <a:xfrm>
            <a:off x="5181419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</a:t>
            </a:r>
          </a:p>
        </p:txBody>
      </p:sp>
      <p:sp>
        <p:nvSpPr>
          <p:cNvPr id="36" name="Ellipse 35"/>
          <p:cNvSpPr/>
          <p:nvPr userDrawn="1"/>
        </p:nvSpPr>
        <p:spPr bwMode="black">
          <a:xfrm>
            <a:off x="5795015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Ellipse 48"/>
          <p:cNvSpPr/>
          <p:nvPr userDrawn="1"/>
        </p:nvSpPr>
        <p:spPr bwMode="black">
          <a:xfrm>
            <a:off x="6410993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Ellipse 49"/>
          <p:cNvSpPr/>
          <p:nvPr userDrawn="1"/>
        </p:nvSpPr>
        <p:spPr bwMode="black">
          <a:xfrm>
            <a:off x="7026970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Ellipse 50"/>
          <p:cNvSpPr/>
          <p:nvPr userDrawn="1"/>
        </p:nvSpPr>
        <p:spPr bwMode="black">
          <a:xfrm>
            <a:off x="7642104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Ellipse 51"/>
          <p:cNvSpPr/>
          <p:nvPr userDrawn="1"/>
        </p:nvSpPr>
        <p:spPr bwMode="black">
          <a:xfrm>
            <a:off x="8258081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5872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 mit Fließtex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Ellipse 104"/>
          <p:cNvSpPr/>
          <p:nvPr userDrawn="1"/>
        </p:nvSpPr>
        <p:spPr>
          <a:xfrm>
            <a:off x="7533163" y="4300333"/>
            <a:ext cx="234000" cy="2353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Ellipse 79"/>
          <p:cNvSpPr/>
          <p:nvPr userDrawn="1"/>
        </p:nvSpPr>
        <p:spPr bwMode="black">
          <a:xfrm>
            <a:off x="6974813" y="4357941"/>
            <a:ext cx="118800" cy="12014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</a:t>
            </a:r>
          </a:p>
        </p:txBody>
      </p:sp>
      <p:sp>
        <p:nvSpPr>
          <p:cNvPr id="106" name="Ellipse 105"/>
          <p:cNvSpPr/>
          <p:nvPr userDrawn="1"/>
        </p:nvSpPr>
        <p:spPr>
          <a:xfrm>
            <a:off x="8020054" y="3519976"/>
            <a:ext cx="547200" cy="548343"/>
          </a:xfrm>
          <a:prstGeom prst="ellipse">
            <a:avLst/>
          </a:prstGeom>
          <a:solidFill>
            <a:srgbClr val="009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/>
          <p:cNvSpPr/>
          <p:nvPr userDrawn="1"/>
        </p:nvSpPr>
        <p:spPr>
          <a:xfrm>
            <a:off x="8299455" y="3520073"/>
            <a:ext cx="965512" cy="548282"/>
          </a:xfrm>
          <a:prstGeom prst="rect">
            <a:avLst/>
          </a:prstGeom>
          <a:solidFill>
            <a:srgbClr val="009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373458" y="1578129"/>
            <a:ext cx="5660755" cy="43389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/>
              <a:t>Headline Arial Black</a:t>
            </a:r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384750" y="2047270"/>
            <a:ext cx="5649463" cy="1785897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Fließtext Arial Regular</a:t>
            </a:r>
            <a:endParaRPr lang="de-DE" dirty="0">
              <a:solidFill>
                <a:srgbClr val="009B91"/>
              </a:solidFill>
            </a:endParaRPr>
          </a:p>
          <a:p>
            <a:endParaRPr lang="de-DE" dirty="0"/>
          </a:p>
        </p:txBody>
      </p:sp>
      <p:sp>
        <p:nvSpPr>
          <p:cNvPr id="27" name="Ellipse 26"/>
          <p:cNvSpPr/>
          <p:nvPr userDrawn="1"/>
        </p:nvSpPr>
        <p:spPr bwMode="black">
          <a:xfrm>
            <a:off x="6410993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Ellipse 28"/>
          <p:cNvSpPr/>
          <p:nvPr userDrawn="1"/>
        </p:nvSpPr>
        <p:spPr bwMode="black">
          <a:xfrm>
            <a:off x="2100770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Ellipse 29"/>
          <p:cNvSpPr/>
          <p:nvPr userDrawn="1"/>
        </p:nvSpPr>
        <p:spPr bwMode="black">
          <a:xfrm>
            <a:off x="2719129" y="718579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/>
          <p:cNvSpPr/>
          <p:nvPr userDrawn="1"/>
        </p:nvSpPr>
        <p:spPr bwMode="black">
          <a:xfrm>
            <a:off x="5181419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Ellipse 32"/>
          <p:cNvSpPr/>
          <p:nvPr userDrawn="1"/>
        </p:nvSpPr>
        <p:spPr bwMode="black">
          <a:xfrm>
            <a:off x="8257131" y="256580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Ellipse 33"/>
          <p:cNvSpPr/>
          <p:nvPr userDrawn="1"/>
        </p:nvSpPr>
        <p:spPr bwMode="black">
          <a:xfrm>
            <a:off x="8258973" y="3176989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Ellipse 34"/>
          <p:cNvSpPr/>
          <p:nvPr userDrawn="1"/>
        </p:nvSpPr>
        <p:spPr bwMode="black">
          <a:xfrm>
            <a:off x="8258081" y="379299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Ellipse 35"/>
          <p:cNvSpPr/>
          <p:nvPr userDrawn="1"/>
        </p:nvSpPr>
        <p:spPr bwMode="black">
          <a:xfrm>
            <a:off x="7642104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Ellipse 36"/>
          <p:cNvSpPr/>
          <p:nvPr userDrawn="1"/>
        </p:nvSpPr>
        <p:spPr bwMode="black">
          <a:xfrm>
            <a:off x="8258081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Ellipse 52"/>
          <p:cNvSpPr/>
          <p:nvPr userDrawn="1"/>
        </p:nvSpPr>
        <p:spPr bwMode="black">
          <a:xfrm>
            <a:off x="2100005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Ellipse 53"/>
          <p:cNvSpPr/>
          <p:nvPr userDrawn="1"/>
        </p:nvSpPr>
        <p:spPr bwMode="black">
          <a:xfrm>
            <a:off x="6408610" y="71846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Ellipse 54"/>
          <p:cNvSpPr/>
          <p:nvPr userDrawn="1"/>
        </p:nvSpPr>
        <p:spPr bwMode="black">
          <a:xfrm>
            <a:off x="5794247" y="71608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2764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mit Fließtex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Ellipse 52"/>
          <p:cNvSpPr/>
          <p:nvPr userDrawn="1"/>
        </p:nvSpPr>
        <p:spPr bwMode="black">
          <a:xfrm>
            <a:off x="3290707" y="676696"/>
            <a:ext cx="97200" cy="975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Ellipse 68"/>
          <p:cNvSpPr/>
          <p:nvPr userDrawn="1"/>
        </p:nvSpPr>
        <p:spPr bwMode="black">
          <a:xfrm>
            <a:off x="7016213" y="4399875"/>
            <a:ext cx="36000" cy="362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Ellipse 69"/>
          <p:cNvSpPr/>
          <p:nvPr userDrawn="1"/>
        </p:nvSpPr>
        <p:spPr bwMode="black">
          <a:xfrm>
            <a:off x="7599763" y="4367230"/>
            <a:ext cx="100800" cy="10156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Ellipse 79"/>
          <p:cNvSpPr/>
          <p:nvPr userDrawn="1"/>
        </p:nvSpPr>
        <p:spPr bwMode="black">
          <a:xfrm>
            <a:off x="8147313" y="4298433"/>
            <a:ext cx="237600" cy="239159"/>
          </a:xfrm>
          <a:prstGeom prst="ellipse">
            <a:avLst/>
          </a:prstGeom>
          <a:solidFill>
            <a:srgbClr val="334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Ellipse 37"/>
          <p:cNvSpPr/>
          <p:nvPr userDrawn="1"/>
        </p:nvSpPr>
        <p:spPr bwMode="black">
          <a:xfrm>
            <a:off x="868815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Ellipse 38"/>
          <p:cNvSpPr/>
          <p:nvPr userDrawn="1"/>
        </p:nvSpPr>
        <p:spPr bwMode="black">
          <a:xfrm>
            <a:off x="1484793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Ellipse 39"/>
          <p:cNvSpPr/>
          <p:nvPr userDrawn="1"/>
        </p:nvSpPr>
        <p:spPr bwMode="black">
          <a:xfrm>
            <a:off x="2100770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Ellipse 40"/>
          <p:cNvSpPr/>
          <p:nvPr userDrawn="1"/>
        </p:nvSpPr>
        <p:spPr bwMode="black">
          <a:xfrm>
            <a:off x="2719129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Ellipse 41"/>
          <p:cNvSpPr/>
          <p:nvPr userDrawn="1"/>
        </p:nvSpPr>
        <p:spPr bwMode="black">
          <a:xfrm>
            <a:off x="3335106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Ellipse 42"/>
          <p:cNvSpPr/>
          <p:nvPr userDrawn="1"/>
        </p:nvSpPr>
        <p:spPr bwMode="black">
          <a:xfrm>
            <a:off x="395108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Ellipse 43"/>
          <p:cNvSpPr/>
          <p:nvPr userDrawn="1"/>
        </p:nvSpPr>
        <p:spPr bwMode="black">
          <a:xfrm>
            <a:off x="456787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Ellipse 57"/>
          <p:cNvSpPr/>
          <p:nvPr userDrawn="1"/>
        </p:nvSpPr>
        <p:spPr bwMode="black">
          <a:xfrm>
            <a:off x="456787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Ellipse 60"/>
          <p:cNvSpPr/>
          <p:nvPr userDrawn="1"/>
        </p:nvSpPr>
        <p:spPr bwMode="black">
          <a:xfrm>
            <a:off x="5181419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</a:t>
            </a:r>
          </a:p>
        </p:txBody>
      </p:sp>
      <p:sp>
        <p:nvSpPr>
          <p:cNvPr id="63" name="Ellipse 62"/>
          <p:cNvSpPr/>
          <p:nvPr userDrawn="1"/>
        </p:nvSpPr>
        <p:spPr bwMode="black">
          <a:xfrm>
            <a:off x="5795015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Ellipse 63"/>
          <p:cNvSpPr/>
          <p:nvPr userDrawn="1"/>
        </p:nvSpPr>
        <p:spPr bwMode="black">
          <a:xfrm>
            <a:off x="6410993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Ellipse 70"/>
          <p:cNvSpPr/>
          <p:nvPr userDrawn="1"/>
        </p:nvSpPr>
        <p:spPr bwMode="black">
          <a:xfrm>
            <a:off x="7026970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Ellipse 71"/>
          <p:cNvSpPr/>
          <p:nvPr userDrawn="1"/>
        </p:nvSpPr>
        <p:spPr bwMode="black">
          <a:xfrm>
            <a:off x="2100770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Ellipse 73"/>
          <p:cNvSpPr/>
          <p:nvPr userDrawn="1"/>
        </p:nvSpPr>
        <p:spPr bwMode="black">
          <a:xfrm>
            <a:off x="2719129" y="718579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Ellipse 75"/>
          <p:cNvSpPr/>
          <p:nvPr userDrawn="1"/>
        </p:nvSpPr>
        <p:spPr bwMode="black">
          <a:xfrm>
            <a:off x="3335106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Ellipse 76"/>
          <p:cNvSpPr/>
          <p:nvPr userDrawn="1"/>
        </p:nvSpPr>
        <p:spPr bwMode="black">
          <a:xfrm>
            <a:off x="3951084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Ellipse 77"/>
          <p:cNvSpPr/>
          <p:nvPr userDrawn="1"/>
        </p:nvSpPr>
        <p:spPr bwMode="black">
          <a:xfrm>
            <a:off x="7642104" y="379299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Ellipse 78"/>
          <p:cNvSpPr/>
          <p:nvPr userDrawn="1"/>
        </p:nvSpPr>
        <p:spPr bwMode="black">
          <a:xfrm>
            <a:off x="8258081" y="379299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Ellipse 80"/>
          <p:cNvSpPr/>
          <p:nvPr userDrawn="1"/>
        </p:nvSpPr>
        <p:spPr bwMode="black">
          <a:xfrm>
            <a:off x="7642104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Ellipse 81"/>
          <p:cNvSpPr/>
          <p:nvPr userDrawn="1"/>
        </p:nvSpPr>
        <p:spPr bwMode="black">
          <a:xfrm>
            <a:off x="8258081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Ellipse 82"/>
          <p:cNvSpPr/>
          <p:nvPr userDrawn="1"/>
        </p:nvSpPr>
        <p:spPr bwMode="black">
          <a:xfrm>
            <a:off x="2100005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Ellipse 83"/>
          <p:cNvSpPr/>
          <p:nvPr userDrawn="1"/>
        </p:nvSpPr>
        <p:spPr bwMode="black">
          <a:xfrm>
            <a:off x="868077" y="716992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Ellipse 85"/>
          <p:cNvSpPr/>
          <p:nvPr userDrawn="1"/>
        </p:nvSpPr>
        <p:spPr bwMode="black">
          <a:xfrm>
            <a:off x="7644485" y="317636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Ellipse 86"/>
          <p:cNvSpPr/>
          <p:nvPr userDrawn="1"/>
        </p:nvSpPr>
        <p:spPr bwMode="black">
          <a:xfrm>
            <a:off x="8258973" y="3176989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373458" y="1578129"/>
            <a:ext cx="5660755" cy="43389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/>
              <a:t>Headline Arial Black</a:t>
            </a:r>
          </a:p>
        </p:txBody>
      </p:sp>
      <p:sp>
        <p:nvSpPr>
          <p:cNvPr id="89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384750" y="2047270"/>
            <a:ext cx="5649463" cy="1785897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Fließtext Arial Regular</a:t>
            </a:r>
            <a:endParaRPr lang="de-DE" dirty="0">
              <a:solidFill>
                <a:srgbClr val="009B91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9053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mit Fließtext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llipse 37"/>
          <p:cNvSpPr/>
          <p:nvPr userDrawn="1"/>
        </p:nvSpPr>
        <p:spPr bwMode="black">
          <a:xfrm>
            <a:off x="7366816" y="3518815"/>
            <a:ext cx="566694" cy="566496"/>
          </a:xfrm>
          <a:prstGeom prst="ellipse">
            <a:avLst/>
          </a:prstGeom>
          <a:solidFill>
            <a:srgbClr val="D9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Ellipse 47"/>
          <p:cNvSpPr/>
          <p:nvPr userDrawn="1"/>
        </p:nvSpPr>
        <p:spPr bwMode="black">
          <a:xfrm>
            <a:off x="8129313" y="3665137"/>
            <a:ext cx="273600" cy="2738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Ellipse 48"/>
          <p:cNvSpPr/>
          <p:nvPr userDrawn="1"/>
        </p:nvSpPr>
        <p:spPr bwMode="black">
          <a:xfrm>
            <a:off x="7608763" y="4376514"/>
            <a:ext cx="82800" cy="82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Ellipse 19"/>
          <p:cNvSpPr/>
          <p:nvPr userDrawn="1"/>
        </p:nvSpPr>
        <p:spPr bwMode="black">
          <a:xfrm>
            <a:off x="7024589" y="133044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/>
          <p:cNvSpPr/>
          <p:nvPr userDrawn="1"/>
        </p:nvSpPr>
        <p:spPr bwMode="black">
          <a:xfrm>
            <a:off x="702697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/>
          <p:cNvSpPr/>
          <p:nvPr userDrawn="1"/>
        </p:nvSpPr>
        <p:spPr bwMode="black">
          <a:xfrm>
            <a:off x="7026970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Ellipse 22"/>
          <p:cNvSpPr/>
          <p:nvPr userDrawn="1"/>
        </p:nvSpPr>
        <p:spPr bwMode="black">
          <a:xfrm>
            <a:off x="7642104" y="1331242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Ellipse 23"/>
          <p:cNvSpPr/>
          <p:nvPr userDrawn="1"/>
        </p:nvSpPr>
        <p:spPr bwMode="black">
          <a:xfrm>
            <a:off x="7644485" y="317636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/>
          <p:cNvSpPr/>
          <p:nvPr userDrawn="1"/>
        </p:nvSpPr>
        <p:spPr bwMode="black">
          <a:xfrm>
            <a:off x="8255286" y="133311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/>
          <p:cNvSpPr/>
          <p:nvPr userDrawn="1"/>
        </p:nvSpPr>
        <p:spPr bwMode="black">
          <a:xfrm>
            <a:off x="8258973" y="3176989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/>
          <p:cNvSpPr/>
          <p:nvPr userDrawn="1"/>
        </p:nvSpPr>
        <p:spPr bwMode="black">
          <a:xfrm>
            <a:off x="7642104" y="379299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Ellipse 28"/>
          <p:cNvSpPr/>
          <p:nvPr userDrawn="1"/>
        </p:nvSpPr>
        <p:spPr bwMode="black">
          <a:xfrm>
            <a:off x="8258081" y="379299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/>
          <p:cNvSpPr/>
          <p:nvPr userDrawn="1"/>
        </p:nvSpPr>
        <p:spPr bwMode="black">
          <a:xfrm>
            <a:off x="7642104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Ellipse 33"/>
          <p:cNvSpPr/>
          <p:nvPr userDrawn="1"/>
        </p:nvSpPr>
        <p:spPr bwMode="black">
          <a:xfrm>
            <a:off x="8258081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373458" y="1578129"/>
            <a:ext cx="5660755" cy="43389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/>
              <a:t>Headline Arial Black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384750" y="2047270"/>
            <a:ext cx="5649463" cy="1785897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Fließtext Arial Regular</a:t>
            </a:r>
            <a:endParaRPr lang="de-DE" dirty="0">
              <a:solidFill>
                <a:srgbClr val="009B91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6695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mit Diagramm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/>
          <p:cNvSpPr/>
          <p:nvPr userDrawn="1"/>
        </p:nvSpPr>
        <p:spPr bwMode="black">
          <a:xfrm>
            <a:off x="8243228" y="3779203"/>
            <a:ext cx="45770" cy="4572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Ellipse 37"/>
          <p:cNvSpPr/>
          <p:nvPr userDrawn="1"/>
        </p:nvSpPr>
        <p:spPr bwMode="black">
          <a:xfrm>
            <a:off x="8206132" y="4358037"/>
            <a:ext cx="115200" cy="115190"/>
          </a:xfrm>
          <a:prstGeom prst="ellipse">
            <a:avLst/>
          </a:prstGeom>
          <a:solidFill>
            <a:srgbClr val="334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8" name="Gerade Verbindung 47"/>
          <p:cNvCxnSpPr/>
          <p:nvPr userDrawn="1"/>
        </p:nvCxnSpPr>
        <p:spPr>
          <a:xfrm flipH="1">
            <a:off x="8263916" y="2573338"/>
            <a:ext cx="2197" cy="1849230"/>
          </a:xfrm>
          <a:prstGeom prst="line">
            <a:avLst/>
          </a:prstGeom>
          <a:ln w="3175">
            <a:solidFill>
              <a:srgbClr val="3341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562" y="988129"/>
            <a:ext cx="4622355" cy="3536650"/>
          </a:xfrm>
          <a:prstGeom prst="rect">
            <a:avLst/>
          </a:prstGeom>
        </p:spPr>
      </p:pic>
      <p:sp>
        <p:nvSpPr>
          <p:cNvPr id="101" name="Ellipse 100"/>
          <p:cNvSpPr/>
          <p:nvPr userDrawn="1"/>
        </p:nvSpPr>
        <p:spPr bwMode="black">
          <a:xfrm>
            <a:off x="8259513" y="3177739"/>
            <a:ext cx="13497" cy="1349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Ellipse 35"/>
          <p:cNvSpPr/>
          <p:nvPr userDrawn="1"/>
        </p:nvSpPr>
        <p:spPr bwMode="black">
          <a:xfrm>
            <a:off x="868815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Ellipse 36"/>
          <p:cNvSpPr/>
          <p:nvPr userDrawn="1"/>
        </p:nvSpPr>
        <p:spPr bwMode="black">
          <a:xfrm>
            <a:off x="1484793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Ellipse 49"/>
          <p:cNvSpPr/>
          <p:nvPr userDrawn="1"/>
        </p:nvSpPr>
        <p:spPr bwMode="black">
          <a:xfrm>
            <a:off x="2100770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Ellipse 52"/>
          <p:cNvSpPr/>
          <p:nvPr userDrawn="1"/>
        </p:nvSpPr>
        <p:spPr bwMode="black">
          <a:xfrm>
            <a:off x="2719129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Ellipse 55"/>
          <p:cNvSpPr/>
          <p:nvPr userDrawn="1"/>
        </p:nvSpPr>
        <p:spPr bwMode="black">
          <a:xfrm>
            <a:off x="3335106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Ellipse 56"/>
          <p:cNvSpPr/>
          <p:nvPr userDrawn="1"/>
        </p:nvSpPr>
        <p:spPr bwMode="black">
          <a:xfrm>
            <a:off x="395108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Ellipse 57"/>
          <p:cNvSpPr/>
          <p:nvPr userDrawn="1"/>
        </p:nvSpPr>
        <p:spPr bwMode="black">
          <a:xfrm>
            <a:off x="456787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Ellipse 58"/>
          <p:cNvSpPr/>
          <p:nvPr userDrawn="1"/>
        </p:nvSpPr>
        <p:spPr bwMode="black">
          <a:xfrm>
            <a:off x="456787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Ellipse 59"/>
          <p:cNvSpPr/>
          <p:nvPr userDrawn="1"/>
        </p:nvSpPr>
        <p:spPr bwMode="black">
          <a:xfrm>
            <a:off x="5181419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</a:t>
            </a:r>
          </a:p>
        </p:txBody>
      </p:sp>
      <p:sp>
        <p:nvSpPr>
          <p:cNvPr id="62" name="Ellipse 61"/>
          <p:cNvSpPr/>
          <p:nvPr userDrawn="1"/>
        </p:nvSpPr>
        <p:spPr bwMode="black">
          <a:xfrm>
            <a:off x="5795015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Ellipse 62"/>
          <p:cNvSpPr/>
          <p:nvPr userDrawn="1"/>
        </p:nvSpPr>
        <p:spPr bwMode="black">
          <a:xfrm>
            <a:off x="6410993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Ellipse 63"/>
          <p:cNvSpPr/>
          <p:nvPr userDrawn="1"/>
        </p:nvSpPr>
        <p:spPr bwMode="black">
          <a:xfrm>
            <a:off x="7026970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Ellipse 64"/>
          <p:cNvSpPr/>
          <p:nvPr userDrawn="1"/>
        </p:nvSpPr>
        <p:spPr bwMode="black">
          <a:xfrm>
            <a:off x="2100770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Ellipse 65"/>
          <p:cNvSpPr/>
          <p:nvPr userDrawn="1"/>
        </p:nvSpPr>
        <p:spPr bwMode="black">
          <a:xfrm>
            <a:off x="2719129" y="718579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Ellipse 67"/>
          <p:cNvSpPr/>
          <p:nvPr userDrawn="1"/>
        </p:nvSpPr>
        <p:spPr bwMode="black">
          <a:xfrm>
            <a:off x="5181419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Ellipse 71"/>
          <p:cNvSpPr/>
          <p:nvPr userDrawn="1"/>
        </p:nvSpPr>
        <p:spPr bwMode="black">
          <a:xfrm>
            <a:off x="7642104" y="379299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Ellipse 72"/>
          <p:cNvSpPr/>
          <p:nvPr userDrawn="1"/>
        </p:nvSpPr>
        <p:spPr bwMode="black">
          <a:xfrm>
            <a:off x="8258081" y="379299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Ellipse 74"/>
          <p:cNvSpPr/>
          <p:nvPr userDrawn="1"/>
        </p:nvSpPr>
        <p:spPr bwMode="black">
          <a:xfrm>
            <a:off x="7642104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Ellipse 75"/>
          <p:cNvSpPr/>
          <p:nvPr userDrawn="1"/>
        </p:nvSpPr>
        <p:spPr bwMode="black">
          <a:xfrm>
            <a:off x="8258081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Ellipse 76"/>
          <p:cNvSpPr/>
          <p:nvPr userDrawn="1"/>
        </p:nvSpPr>
        <p:spPr bwMode="black">
          <a:xfrm>
            <a:off x="2100005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Ellipse 77"/>
          <p:cNvSpPr/>
          <p:nvPr userDrawn="1"/>
        </p:nvSpPr>
        <p:spPr bwMode="black">
          <a:xfrm>
            <a:off x="6408610" y="71846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Ellipse 79"/>
          <p:cNvSpPr/>
          <p:nvPr userDrawn="1"/>
        </p:nvSpPr>
        <p:spPr bwMode="black">
          <a:xfrm>
            <a:off x="5794247" y="71608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Ellipse 80"/>
          <p:cNvSpPr/>
          <p:nvPr userDrawn="1"/>
        </p:nvSpPr>
        <p:spPr bwMode="black">
          <a:xfrm>
            <a:off x="868077" y="716992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Ellipse 84"/>
          <p:cNvSpPr/>
          <p:nvPr userDrawn="1"/>
        </p:nvSpPr>
        <p:spPr bwMode="black">
          <a:xfrm>
            <a:off x="1481674" y="7193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33324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mit Diagramm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Ellipse 51"/>
          <p:cNvSpPr/>
          <p:nvPr userDrawn="1"/>
        </p:nvSpPr>
        <p:spPr bwMode="black">
          <a:xfrm>
            <a:off x="1429250" y="4355925"/>
            <a:ext cx="126000" cy="124176"/>
          </a:xfrm>
          <a:prstGeom prst="ellipse">
            <a:avLst/>
          </a:prstGeom>
          <a:solidFill>
            <a:srgbClr val="009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61" y="1016794"/>
            <a:ext cx="4694039" cy="3079386"/>
          </a:xfrm>
          <a:prstGeom prst="rect">
            <a:avLst/>
          </a:prstGeom>
        </p:spPr>
      </p:pic>
      <p:sp>
        <p:nvSpPr>
          <p:cNvPr id="50" name="Ellipse 49"/>
          <p:cNvSpPr/>
          <p:nvPr userDrawn="1"/>
        </p:nvSpPr>
        <p:spPr bwMode="black">
          <a:xfrm>
            <a:off x="818278" y="571555"/>
            <a:ext cx="13497" cy="1349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 userDrawn="1"/>
        </p:nvSpPr>
        <p:spPr bwMode="black">
          <a:xfrm>
            <a:off x="868815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 userDrawn="1"/>
        </p:nvSpPr>
        <p:spPr bwMode="black">
          <a:xfrm>
            <a:off x="2100770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770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hteck 147"/>
          <p:cNvSpPr/>
          <p:nvPr userDrawn="1"/>
        </p:nvSpPr>
        <p:spPr>
          <a:xfrm rot="20403041">
            <a:off x="-656682" y="2217257"/>
            <a:ext cx="3640292" cy="3729858"/>
          </a:xfrm>
          <a:prstGeom prst="rect">
            <a:avLst/>
          </a:prstGeom>
          <a:solidFill>
            <a:srgbClr val="D9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7" name="Ellipse 146"/>
          <p:cNvSpPr/>
          <p:nvPr userDrawn="1"/>
        </p:nvSpPr>
        <p:spPr>
          <a:xfrm rot="20403041">
            <a:off x="975314" y="1612848"/>
            <a:ext cx="3702902" cy="3729858"/>
          </a:xfrm>
          <a:prstGeom prst="ellipse">
            <a:avLst/>
          </a:prstGeom>
          <a:solidFill>
            <a:srgbClr val="D9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4" name="Ellipse 133"/>
          <p:cNvSpPr/>
          <p:nvPr userDrawn="1"/>
        </p:nvSpPr>
        <p:spPr bwMode="black">
          <a:xfrm>
            <a:off x="5113871" y="4341553"/>
            <a:ext cx="148157" cy="14815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</a:t>
            </a:r>
          </a:p>
        </p:txBody>
      </p:sp>
      <p:sp>
        <p:nvSpPr>
          <p:cNvPr id="113" name="Ellipse 112"/>
          <p:cNvSpPr/>
          <p:nvPr userDrawn="1"/>
        </p:nvSpPr>
        <p:spPr bwMode="black">
          <a:xfrm>
            <a:off x="7604089" y="3755989"/>
            <a:ext cx="92147" cy="9214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3" name="Ellipse 142"/>
          <p:cNvSpPr/>
          <p:nvPr userDrawn="1"/>
        </p:nvSpPr>
        <p:spPr>
          <a:xfrm flipH="1">
            <a:off x="4786550" y="3401129"/>
            <a:ext cx="802800" cy="80186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7" name="Ellipse 136"/>
          <p:cNvSpPr/>
          <p:nvPr userDrawn="1"/>
        </p:nvSpPr>
        <p:spPr bwMode="black">
          <a:xfrm>
            <a:off x="7617763" y="2540938"/>
            <a:ext cx="64800" cy="64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9" name="Ellipse 178"/>
          <p:cNvSpPr/>
          <p:nvPr userDrawn="1"/>
        </p:nvSpPr>
        <p:spPr bwMode="black">
          <a:xfrm>
            <a:off x="7654009" y="2550215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5" name="Ellipse 184"/>
          <p:cNvSpPr/>
          <p:nvPr userDrawn="1"/>
        </p:nvSpPr>
        <p:spPr bwMode="black">
          <a:xfrm>
            <a:off x="7654009" y="38072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401473" y="2043852"/>
            <a:ext cx="5632740" cy="2893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Subtitel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Arial Regular</a:t>
            </a:r>
            <a:endParaRPr lang="de-DE" dirty="0"/>
          </a:p>
        </p:txBody>
      </p:sp>
      <p:sp>
        <p:nvSpPr>
          <p:cNvPr id="77" name="Textplatzhalt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399360" y="1575557"/>
            <a:ext cx="5634854" cy="451472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/>
              <a:t>Titel Arial Black</a:t>
            </a:r>
          </a:p>
        </p:txBody>
      </p:sp>
      <p:sp>
        <p:nvSpPr>
          <p:cNvPr id="78" name="Ellipse 77"/>
          <p:cNvSpPr/>
          <p:nvPr userDrawn="1"/>
        </p:nvSpPr>
        <p:spPr bwMode="black">
          <a:xfrm>
            <a:off x="3332725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Ellipse 78"/>
          <p:cNvSpPr/>
          <p:nvPr userDrawn="1"/>
        </p:nvSpPr>
        <p:spPr bwMode="black">
          <a:xfrm>
            <a:off x="3948703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Ellipse 80"/>
          <p:cNvSpPr/>
          <p:nvPr userDrawn="1"/>
        </p:nvSpPr>
        <p:spPr bwMode="black">
          <a:xfrm>
            <a:off x="4565493" y="133044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Ellipse 81"/>
          <p:cNvSpPr/>
          <p:nvPr userDrawn="1"/>
        </p:nvSpPr>
        <p:spPr bwMode="black">
          <a:xfrm>
            <a:off x="5181346" y="133191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Ellipse 82"/>
          <p:cNvSpPr/>
          <p:nvPr userDrawn="1"/>
        </p:nvSpPr>
        <p:spPr bwMode="black">
          <a:xfrm>
            <a:off x="871196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Ellipse 83"/>
          <p:cNvSpPr/>
          <p:nvPr userDrawn="1"/>
        </p:nvSpPr>
        <p:spPr bwMode="black">
          <a:xfrm>
            <a:off x="1484793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Ellipse 84"/>
          <p:cNvSpPr/>
          <p:nvPr userDrawn="1"/>
        </p:nvSpPr>
        <p:spPr bwMode="black">
          <a:xfrm>
            <a:off x="210077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Ellipse 85"/>
          <p:cNvSpPr/>
          <p:nvPr userDrawn="1"/>
        </p:nvSpPr>
        <p:spPr bwMode="black">
          <a:xfrm>
            <a:off x="272151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Ellipse 86"/>
          <p:cNvSpPr/>
          <p:nvPr userDrawn="1"/>
        </p:nvSpPr>
        <p:spPr bwMode="black">
          <a:xfrm>
            <a:off x="3335106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Ellipse 87"/>
          <p:cNvSpPr/>
          <p:nvPr userDrawn="1"/>
        </p:nvSpPr>
        <p:spPr bwMode="black">
          <a:xfrm>
            <a:off x="3951084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9" name="Ellipse 88"/>
          <p:cNvSpPr/>
          <p:nvPr userDrawn="1"/>
        </p:nvSpPr>
        <p:spPr bwMode="black">
          <a:xfrm>
            <a:off x="4567874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Ellipse 89"/>
          <p:cNvSpPr/>
          <p:nvPr userDrawn="1"/>
        </p:nvSpPr>
        <p:spPr bwMode="black">
          <a:xfrm>
            <a:off x="4567874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Ellipse 90"/>
          <p:cNvSpPr/>
          <p:nvPr userDrawn="1"/>
        </p:nvSpPr>
        <p:spPr bwMode="black">
          <a:xfrm>
            <a:off x="5181419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Ellipse 91"/>
          <p:cNvSpPr/>
          <p:nvPr userDrawn="1"/>
        </p:nvSpPr>
        <p:spPr bwMode="black">
          <a:xfrm>
            <a:off x="868815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3" name="Ellipse 92"/>
          <p:cNvSpPr/>
          <p:nvPr userDrawn="1"/>
        </p:nvSpPr>
        <p:spPr bwMode="black">
          <a:xfrm>
            <a:off x="1484793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Ellipse 97"/>
          <p:cNvSpPr/>
          <p:nvPr userDrawn="1"/>
        </p:nvSpPr>
        <p:spPr bwMode="black">
          <a:xfrm>
            <a:off x="2100770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Ellipse 98"/>
          <p:cNvSpPr/>
          <p:nvPr userDrawn="1"/>
        </p:nvSpPr>
        <p:spPr bwMode="black">
          <a:xfrm>
            <a:off x="2719129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Ellipse 99"/>
          <p:cNvSpPr/>
          <p:nvPr userDrawn="1"/>
        </p:nvSpPr>
        <p:spPr bwMode="black">
          <a:xfrm>
            <a:off x="3335106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1" name="Ellipse 100"/>
          <p:cNvSpPr/>
          <p:nvPr userDrawn="1"/>
        </p:nvSpPr>
        <p:spPr bwMode="black">
          <a:xfrm>
            <a:off x="395108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2" name="Ellipse 101"/>
          <p:cNvSpPr/>
          <p:nvPr userDrawn="1"/>
        </p:nvSpPr>
        <p:spPr bwMode="black">
          <a:xfrm>
            <a:off x="456787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4" name="Ellipse 103"/>
          <p:cNvSpPr/>
          <p:nvPr userDrawn="1"/>
        </p:nvSpPr>
        <p:spPr bwMode="black">
          <a:xfrm>
            <a:off x="456787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Ellipse 104"/>
          <p:cNvSpPr/>
          <p:nvPr userDrawn="1"/>
        </p:nvSpPr>
        <p:spPr bwMode="black">
          <a:xfrm>
            <a:off x="5181419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</a:t>
            </a:r>
          </a:p>
        </p:txBody>
      </p:sp>
      <p:sp>
        <p:nvSpPr>
          <p:cNvPr id="107" name="Ellipse 106"/>
          <p:cNvSpPr/>
          <p:nvPr userDrawn="1"/>
        </p:nvSpPr>
        <p:spPr bwMode="black">
          <a:xfrm>
            <a:off x="5795339" y="379696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9" name="Ellipse 108"/>
          <p:cNvSpPr/>
          <p:nvPr userDrawn="1"/>
        </p:nvSpPr>
        <p:spPr bwMode="black">
          <a:xfrm>
            <a:off x="7024589" y="133044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 userDrawn="1"/>
        </p:nvSpPr>
        <p:spPr bwMode="black">
          <a:xfrm>
            <a:off x="7026970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9" name="Ellipse 118"/>
          <p:cNvSpPr/>
          <p:nvPr userDrawn="1"/>
        </p:nvSpPr>
        <p:spPr bwMode="black">
          <a:xfrm>
            <a:off x="6410993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0" name="Ellipse 119"/>
          <p:cNvSpPr/>
          <p:nvPr userDrawn="1"/>
        </p:nvSpPr>
        <p:spPr bwMode="black">
          <a:xfrm>
            <a:off x="702697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" name="Ellipse 120"/>
          <p:cNvSpPr/>
          <p:nvPr userDrawn="1"/>
        </p:nvSpPr>
        <p:spPr bwMode="black">
          <a:xfrm>
            <a:off x="5795015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 userDrawn="1"/>
        </p:nvSpPr>
        <p:spPr bwMode="black">
          <a:xfrm>
            <a:off x="6410993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 userDrawn="1"/>
        </p:nvSpPr>
        <p:spPr bwMode="black">
          <a:xfrm>
            <a:off x="7026970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5" name="Ellipse 124"/>
          <p:cNvSpPr/>
          <p:nvPr userDrawn="1"/>
        </p:nvSpPr>
        <p:spPr bwMode="black">
          <a:xfrm>
            <a:off x="2100770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6" name="Ellipse 125"/>
          <p:cNvSpPr/>
          <p:nvPr userDrawn="1"/>
        </p:nvSpPr>
        <p:spPr bwMode="black">
          <a:xfrm>
            <a:off x="2098389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7" name="Ellipse 126"/>
          <p:cNvSpPr/>
          <p:nvPr userDrawn="1"/>
        </p:nvSpPr>
        <p:spPr bwMode="black">
          <a:xfrm>
            <a:off x="2719129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 userDrawn="1"/>
        </p:nvSpPr>
        <p:spPr bwMode="black">
          <a:xfrm>
            <a:off x="2719129" y="718579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 userDrawn="1"/>
        </p:nvSpPr>
        <p:spPr bwMode="black">
          <a:xfrm>
            <a:off x="3335106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 userDrawn="1"/>
        </p:nvSpPr>
        <p:spPr bwMode="black">
          <a:xfrm>
            <a:off x="5181419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Ellipse 130"/>
          <p:cNvSpPr/>
          <p:nvPr userDrawn="1"/>
        </p:nvSpPr>
        <p:spPr bwMode="black">
          <a:xfrm>
            <a:off x="3951084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2" name="Ellipse 131"/>
          <p:cNvSpPr/>
          <p:nvPr userDrawn="1"/>
        </p:nvSpPr>
        <p:spPr bwMode="black">
          <a:xfrm>
            <a:off x="4565441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3" name="Ellipse 132"/>
          <p:cNvSpPr/>
          <p:nvPr userDrawn="1"/>
        </p:nvSpPr>
        <p:spPr bwMode="black">
          <a:xfrm>
            <a:off x="7642104" y="1331242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6" name="Ellipse 135"/>
          <p:cNvSpPr/>
          <p:nvPr userDrawn="1"/>
        </p:nvSpPr>
        <p:spPr bwMode="black">
          <a:xfrm>
            <a:off x="7644485" y="256450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Ellipse 137"/>
          <p:cNvSpPr/>
          <p:nvPr userDrawn="1"/>
        </p:nvSpPr>
        <p:spPr bwMode="black">
          <a:xfrm>
            <a:off x="7644485" y="317636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0" name="Ellipse 139"/>
          <p:cNvSpPr/>
          <p:nvPr userDrawn="1"/>
        </p:nvSpPr>
        <p:spPr bwMode="black">
          <a:xfrm>
            <a:off x="8255286" y="133311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9" name="Ellipse 198"/>
          <p:cNvSpPr/>
          <p:nvPr userDrawn="1"/>
        </p:nvSpPr>
        <p:spPr bwMode="black">
          <a:xfrm>
            <a:off x="8258973" y="3176989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0" name="Ellipse 199"/>
          <p:cNvSpPr/>
          <p:nvPr userDrawn="1"/>
        </p:nvSpPr>
        <p:spPr bwMode="black">
          <a:xfrm>
            <a:off x="7642104" y="379299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1" name="Ellipse 200"/>
          <p:cNvSpPr/>
          <p:nvPr userDrawn="1"/>
        </p:nvSpPr>
        <p:spPr bwMode="black">
          <a:xfrm>
            <a:off x="8258081" y="379299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2" name="Ellipse 201"/>
          <p:cNvSpPr/>
          <p:nvPr userDrawn="1"/>
        </p:nvSpPr>
        <p:spPr bwMode="black">
          <a:xfrm>
            <a:off x="7642104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3" name="Ellipse 202"/>
          <p:cNvSpPr/>
          <p:nvPr userDrawn="1"/>
        </p:nvSpPr>
        <p:spPr bwMode="black">
          <a:xfrm>
            <a:off x="8258081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4" name="Ellipse 203"/>
          <p:cNvSpPr/>
          <p:nvPr userDrawn="1"/>
        </p:nvSpPr>
        <p:spPr bwMode="black">
          <a:xfrm>
            <a:off x="2097624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" name="Ellipse 204"/>
          <p:cNvSpPr/>
          <p:nvPr userDrawn="1"/>
        </p:nvSpPr>
        <p:spPr bwMode="black">
          <a:xfrm>
            <a:off x="2100005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6" name="Ellipse 205"/>
          <p:cNvSpPr/>
          <p:nvPr userDrawn="1"/>
        </p:nvSpPr>
        <p:spPr bwMode="black">
          <a:xfrm>
            <a:off x="6408610" y="71846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7" name="Ellipse 206"/>
          <p:cNvSpPr/>
          <p:nvPr userDrawn="1"/>
        </p:nvSpPr>
        <p:spPr bwMode="black">
          <a:xfrm>
            <a:off x="6410991" y="133033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8" name="Ellipse 207"/>
          <p:cNvSpPr/>
          <p:nvPr userDrawn="1"/>
        </p:nvSpPr>
        <p:spPr bwMode="black">
          <a:xfrm>
            <a:off x="5794247" y="71608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9" name="Ellipse 208"/>
          <p:cNvSpPr/>
          <p:nvPr userDrawn="1"/>
        </p:nvSpPr>
        <p:spPr bwMode="black">
          <a:xfrm>
            <a:off x="5796628" y="133271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0" name="Ellipse 209"/>
          <p:cNvSpPr/>
          <p:nvPr userDrawn="1"/>
        </p:nvSpPr>
        <p:spPr bwMode="black">
          <a:xfrm>
            <a:off x="868077" y="716992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1" name="Ellipse 210"/>
          <p:cNvSpPr/>
          <p:nvPr userDrawn="1"/>
        </p:nvSpPr>
        <p:spPr bwMode="black">
          <a:xfrm>
            <a:off x="1481674" y="7193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3" name="Fußzeilenplatzhalter 67"/>
          <p:cNvSpPr txBox="1">
            <a:spLocks/>
          </p:cNvSpPr>
          <p:nvPr userDrawn="1"/>
        </p:nvSpPr>
        <p:spPr>
          <a:xfrm>
            <a:off x="778534" y="4630131"/>
            <a:ext cx="1395060" cy="237759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Hochschule Konstanz</a:t>
            </a:r>
          </a:p>
        </p:txBody>
      </p:sp>
    </p:spTree>
    <p:extLst>
      <p:ext uri="{BB962C8B-B14F-4D97-AF65-F5344CB8AC3E}">
        <p14:creationId xmlns:p14="http://schemas.microsoft.com/office/powerpoint/2010/main" val="41592027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mit R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Datumsplatzhalter 12"/>
          <p:cNvSpPr txBox="1">
            <a:spLocks/>
          </p:cNvSpPr>
          <p:nvPr userDrawn="1"/>
        </p:nvSpPr>
        <p:spPr>
          <a:xfrm>
            <a:off x="6739364" y="4733166"/>
            <a:ext cx="1657806" cy="221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27" name="Ellipse 26"/>
          <p:cNvSpPr/>
          <p:nvPr/>
        </p:nvSpPr>
        <p:spPr bwMode="black">
          <a:xfrm>
            <a:off x="3332725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/>
          <p:cNvSpPr/>
          <p:nvPr userDrawn="1"/>
        </p:nvSpPr>
        <p:spPr bwMode="black">
          <a:xfrm>
            <a:off x="3948703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Ellipse 28"/>
          <p:cNvSpPr/>
          <p:nvPr userDrawn="1"/>
        </p:nvSpPr>
        <p:spPr bwMode="black">
          <a:xfrm>
            <a:off x="4565493" y="133044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Ellipse 29"/>
          <p:cNvSpPr/>
          <p:nvPr userDrawn="1"/>
        </p:nvSpPr>
        <p:spPr bwMode="black">
          <a:xfrm>
            <a:off x="5181346" y="133191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Ellipse 32"/>
          <p:cNvSpPr/>
          <p:nvPr/>
        </p:nvSpPr>
        <p:spPr bwMode="black">
          <a:xfrm>
            <a:off x="871196" y="194707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Ellipse 33"/>
          <p:cNvSpPr/>
          <p:nvPr/>
        </p:nvSpPr>
        <p:spPr bwMode="black">
          <a:xfrm>
            <a:off x="1484793" y="194945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Ellipse 34"/>
          <p:cNvSpPr/>
          <p:nvPr/>
        </p:nvSpPr>
        <p:spPr bwMode="black">
          <a:xfrm>
            <a:off x="2100770" y="194945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Ellipse 35"/>
          <p:cNvSpPr/>
          <p:nvPr/>
        </p:nvSpPr>
        <p:spPr bwMode="black">
          <a:xfrm>
            <a:off x="2719129" y="194707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Ellipse 36"/>
          <p:cNvSpPr/>
          <p:nvPr/>
        </p:nvSpPr>
        <p:spPr bwMode="black">
          <a:xfrm>
            <a:off x="3335106" y="194707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Ellipse 37"/>
          <p:cNvSpPr/>
          <p:nvPr/>
        </p:nvSpPr>
        <p:spPr bwMode="black">
          <a:xfrm>
            <a:off x="3951084" y="194707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Ellipse 39"/>
          <p:cNvSpPr/>
          <p:nvPr/>
        </p:nvSpPr>
        <p:spPr bwMode="black">
          <a:xfrm>
            <a:off x="4567874" y="194707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Ellipse 40"/>
          <p:cNvSpPr/>
          <p:nvPr/>
        </p:nvSpPr>
        <p:spPr bwMode="black">
          <a:xfrm>
            <a:off x="5181419" y="194707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Ellipse 43"/>
          <p:cNvSpPr/>
          <p:nvPr/>
        </p:nvSpPr>
        <p:spPr bwMode="black">
          <a:xfrm>
            <a:off x="868815" y="256608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Ellipse 44"/>
          <p:cNvSpPr/>
          <p:nvPr/>
        </p:nvSpPr>
        <p:spPr bwMode="black">
          <a:xfrm>
            <a:off x="1484793" y="256370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Ellipse 45"/>
          <p:cNvSpPr/>
          <p:nvPr/>
        </p:nvSpPr>
        <p:spPr bwMode="black">
          <a:xfrm>
            <a:off x="2100770" y="256608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Ellipse 46"/>
          <p:cNvSpPr/>
          <p:nvPr/>
        </p:nvSpPr>
        <p:spPr bwMode="black">
          <a:xfrm>
            <a:off x="2719129" y="256370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Ellipse 47"/>
          <p:cNvSpPr/>
          <p:nvPr/>
        </p:nvSpPr>
        <p:spPr bwMode="black">
          <a:xfrm>
            <a:off x="3335106" y="256608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Ellipse 48"/>
          <p:cNvSpPr/>
          <p:nvPr/>
        </p:nvSpPr>
        <p:spPr bwMode="black">
          <a:xfrm>
            <a:off x="3951084" y="256608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Ellipse 50"/>
          <p:cNvSpPr/>
          <p:nvPr/>
        </p:nvSpPr>
        <p:spPr bwMode="black">
          <a:xfrm>
            <a:off x="4567874" y="256608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Ellipse 51"/>
          <p:cNvSpPr/>
          <p:nvPr/>
        </p:nvSpPr>
        <p:spPr bwMode="black">
          <a:xfrm>
            <a:off x="5181419" y="256608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Ellipse 54"/>
          <p:cNvSpPr/>
          <p:nvPr/>
        </p:nvSpPr>
        <p:spPr bwMode="black">
          <a:xfrm>
            <a:off x="868815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Ellipse 55"/>
          <p:cNvSpPr/>
          <p:nvPr/>
        </p:nvSpPr>
        <p:spPr bwMode="black">
          <a:xfrm>
            <a:off x="1484793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Ellipse 56"/>
          <p:cNvSpPr/>
          <p:nvPr/>
        </p:nvSpPr>
        <p:spPr bwMode="black">
          <a:xfrm>
            <a:off x="2100770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Ellipse 57"/>
          <p:cNvSpPr/>
          <p:nvPr/>
        </p:nvSpPr>
        <p:spPr bwMode="black">
          <a:xfrm>
            <a:off x="2716748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Ellipse 58"/>
          <p:cNvSpPr/>
          <p:nvPr/>
        </p:nvSpPr>
        <p:spPr bwMode="black">
          <a:xfrm>
            <a:off x="3335106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Ellipse 59"/>
          <p:cNvSpPr/>
          <p:nvPr userDrawn="1"/>
        </p:nvSpPr>
        <p:spPr bwMode="black">
          <a:xfrm>
            <a:off x="3951084" y="317795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Ellipse 60"/>
          <p:cNvSpPr/>
          <p:nvPr userDrawn="1"/>
        </p:nvSpPr>
        <p:spPr bwMode="black">
          <a:xfrm>
            <a:off x="4567874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Ellipse 61"/>
          <p:cNvSpPr/>
          <p:nvPr/>
        </p:nvSpPr>
        <p:spPr bwMode="black">
          <a:xfrm>
            <a:off x="5181419" y="317795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Ellipse 64"/>
          <p:cNvSpPr/>
          <p:nvPr/>
        </p:nvSpPr>
        <p:spPr bwMode="black">
          <a:xfrm>
            <a:off x="871196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Ellipse 65"/>
          <p:cNvSpPr/>
          <p:nvPr/>
        </p:nvSpPr>
        <p:spPr bwMode="black">
          <a:xfrm>
            <a:off x="1484793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Ellipse 66"/>
          <p:cNvSpPr/>
          <p:nvPr userDrawn="1"/>
        </p:nvSpPr>
        <p:spPr bwMode="black">
          <a:xfrm>
            <a:off x="210077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Ellipse 67"/>
          <p:cNvSpPr/>
          <p:nvPr/>
        </p:nvSpPr>
        <p:spPr bwMode="black">
          <a:xfrm>
            <a:off x="272151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Ellipse 68"/>
          <p:cNvSpPr/>
          <p:nvPr/>
        </p:nvSpPr>
        <p:spPr bwMode="black">
          <a:xfrm>
            <a:off x="3335106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Ellipse 69"/>
          <p:cNvSpPr/>
          <p:nvPr/>
        </p:nvSpPr>
        <p:spPr bwMode="black">
          <a:xfrm>
            <a:off x="3951084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Ellipse 70"/>
          <p:cNvSpPr/>
          <p:nvPr/>
        </p:nvSpPr>
        <p:spPr bwMode="black">
          <a:xfrm>
            <a:off x="4567874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Ellipse 71"/>
          <p:cNvSpPr/>
          <p:nvPr/>
        </p:nvSpPr>
        <p:spPr bwMode="black">
          <a:xfrm>
            <a:off x="4567874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Ellipse 72"/>
          <p:cNvSpPr/>
          <p:nvPr/>
        </p:nvSpPr>
        <p:spPr bwMode="black">
          <a:xfrm>
            <a:off x="5181419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Ellipse 81"/>
          <p:cNvSpPr/>
          <p:nvPr/>
        </p:nvSpPr>
        <p:spPr bwMode="black">
          <a:xfrm>
            <a:off x="868815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Ellipse 82"/>
          <p:cNvSpPr/>
          <p:nvPr/>
        </p:nvSpPr>
        <p:spPr bwMode="black">
          <a:xfrm>
            <a:off x="1484793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Ellipse 83"/>
          <p:cNvSpPr/>
          <p:nvPr userDrawn="1"/>
        </p:nvSpPr>
        <p:spPr bwMode="black">
          <a:xfrm>
            <a:off x="2100770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Ellipse 84"/>
          <p:cNvSpPr/>
          <p:nvPr/>
        </p:nvSpPr>
        <p:spPr bwMode="black">
          <a:xfrm>
            <a:off x="2719129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Ellipse 85"/>
          <p:cNvSpPr/>
          <p:nvPr/>
        </p:nvSpPr>
        <p:spPr bwMode="black">
          <a:xfrm>
            <a:off x="3335106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Ellipse 86"/>
          <p:cNvSpPr/>
          <p:nvPr userDrawn="1"/>
        </p:nvSpPr>
        <p:spPr bwMode="black">
          <a:xfrm>
            <a:off x="395108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Ellipse 87"/>
          <p:cNvSpPr/>
          <p:nvPr/>
        </p:nvSpPr>
        <p:spPr bwMode="black">
          <a:xfrm>
            <a:off x="456787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9" name="Ellipse 88"/>
          <p:cNvSpPr/>
          <p:nvPr/>
        </p:nvSpPr>
        <p:spPr bwMode="black">
          <a:xfrm>
            <a:off x="456787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Ellipse 89"/>
          <p:cNvSpPr/>
          <p:nvPr/>
        </p:nvSpPr>
        <p:spPr bwMode="black">
          <a:xfrm>
            <a:off x="5181419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</a:t>
            </a:r>
          </a:p>
        </p:txBody>
      </p:sp>
      <p:sp>
        <p:nvSpPr>
          <p:cNvPr id="42" name="Ellipse 41"/>
          <p:cNvSpPr/>
          <p:nvPr/>
        </p:nvSpPr>
        <p:spPr bwMode="black">
          <a:xfrm>
            <a:off x="5795015" y="194707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Ellipse 42"/>
          <p:cNvSpPr/>
          <p:nvPr/>
        </p:nvSpPr>
        <p:spPr bwMode="black">
          <a:xfrm>
            <a:off x="6410993" y="194707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Ellipse 52"/>
          <p:cNvSpPr/>
          <p:nvPr/>
        </p:nvSpPr>
        <p:spPr bwMode="black">
          <a:xfrm>
            <a:off x="5795015" y="256370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Ellipse 53"/>
          <p:cNvSpPr/>
          <p:nvPr/>
        </p:nvSpPr>
        <p:spPr bwMode="black">
          <a:xfrm>
            <a:off x="6410993" y="256608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Ellipse 62"/>
          <p:cNvSpPr/>
          <p:nvPr/>
        </p:nvSpPr>
        <p:spPr bwMode="black">
          <a:xfrm>
            <a:off x="5795015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Ellipse 63"/>
          <p:cNvSpPr/>
          <p:nvPr/>
        </p:nvSpPr>
        <p:spPr bwMode="black">
          <a:xfrm>
            <a:off x="6410993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Ellipse 73"/>
          <p:cNvSpPr/>
          <p:nvPr/>
        </p:nvSpPr>
        <p:spPr bwMode="black">
          <a:xfrm>
            <a:off x="5795339" y="379696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Ellipse 75"/>
          <p:cNvSpPr/>
          <p:nvPr userDrawn="1"/>
        </p:nvSpPr>
        <p:spPr bwMode="black">
          <a:xfrm>
            <a:off x="7024589" y="133044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Ellipse 76"/>
          <p:cNvSpPr/>
          <p:nvPr userDrawn="1"/>
        </p:nvSpPr>
        <p:spPr bwMode="black">
          <a:xfrm>
            <a:off x="7026970" y="194707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Ellipse 77"/>
          <p:cNvSpPr/>
          <p:nvPr userDrawn="1"/>
        </p:nvSpPr>
        <p:spPr bwMode="black">
          <a:xfrm>
            <a:off x="7024589" y="256608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Ellipse 78"/>
          <p:cNvSpPr/>
          <p:nvPr userDrawn="1"/>
        </p:nvSpPr>
        <p:spPr bwMode="black">
          <a:xfrm>
            <a:off x="7026970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Ellipse 79"/>
          <p:cNvSpPr/>
          <p:nvPr userDrawn="1"/>
        </p:nvSpPr>
        <p:spPr bwMode="black">
          <a:xfrm>
            <a:off x="6410993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Ellipse 80"/>
          <p:cNvSpPr/>
          <p:nvPr userDrawn="1"/>
        </p:nvSpPr>
        <p:spPr bwMode="black">
          <a:xfrm>
            <a:off x="702697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Ellipse 90"/>
          <p:cNvSpPr/>
          <p:nvPr/>
        </p:nvSpPr>
        <p:spPr bwMode="black">
          <a:xfrm>
            <a:off x="5795015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Ellipse 91"/>
          <p:cNvSpPr/>
          <p:nvPr/>
        </p:nvSpPr>
        <p:spPr bwMode="black">
          <a:xfrm>
            <a:off x="6410993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2" name="Ellipse 101"/>
          <p:cNvSpPr/>
          <p:nvPr userDrawn="1"/>
        </p:nvSpPr>
        <p:spPr bwMode="black">
          <a:xfrm>
            <a:off x="7026970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Ellipse 22"/>
          <p:cNvSpPr/>
          <p:nvPr/>
        </p:nvSpPr>
        <p:spPr bwMode="black">
          <a:xfrm>
            <a:off x="2100770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/>
          <p:cNvSpPr/>
          <p:nvPr/>
        </p:nvSpPr>
        <p:spPr bwMode="black">
          <a:xfrm>
            <a:off x="2098389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/>
          <p:cNvSpPr/>
          <p:nvPr/>
        </p:nvSpPr>
        <p:spPr bwMode="black">
          <a:xfrm>
            <a:off x="2719129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Ellipse 106"/>
          <p:cNvSpPr/>
          <p:nvPr userDrawn="1"/>
        </p:nvSpPr>
        <p:spPr bwMode="black">
          <a:xfrm>
            <a:off x="2719129" y="718579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Ellipse 107"/>
          <p:cNvSpPr/>
          <p:nvPr userDrawn="1"/>
        </p:nvSpPr>
        <p:spPr bwMode="black">
          <a:xfrm>
            <a:off x="3335106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Ellipse 104"/>
          <p:cNvSpPr/>
          <p:nvPr userDrawn="1"/>
        </p:nvSpPr>
        <p:spPr bwMode="black">
          <a:xfrm>
            <a:off x="5181419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9" name="Ellipse 108"/>
          <p:cNvSpPr/>
          <p:nvPr userDrawn="1"/>
        </p:nvSpPr>
        <p:spPr bwMode="black">
          <a:xfrm>
            <a:off x="3951084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Ellipse 109"/>
          <p:cNvSpPr/>
          <p:nvPr userDrawn="1"/>
        </p:nvSpPr>
        <p:spPr bwMode="black">
          <a:xfrm>
            <a:off x="4565441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9" name="Ellipse 118"/>
          <p:cNvSpPr/>
          <p:nvPr userDrawn="1"/>
        </p:nvSpPr>
        <p:spPr bwMode="black">
          <a:xfrm>
            <a:off x="7642104" y="1331242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" name="Ellipse 120"/>
          <p:cNvSpPr/>
          <p:nvPr userDrawn="1"/>
        </p:nvSpPr>
        <p:spPr bwMode="black">
          <a:xfrm>
            <a:off x="7642104" y="194787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 userDrawn="1"/>
        </p:nvSpPr>
        <p:spPr bwMode="black">
          <a:xfrm>
            <a:off x="7644485" y="256450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5" name="Ellipse 124"/>
          <p:cNvSpPr/>
          <p:nvPr userDrawn="1"/>
        </p:nvSpPr>
        <p:spPr bwMode="black">
          <a:xfrm>
            <a:off x="7644485" y="317636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7" name="Ellipse 126"/>
          <p:cNvSpPr/>
          <p:nvPr userDrawn="1"/>
        </p:nvSpPr>
        <p:spPr bwMode="black">
          <a:xfrm>
            <a:off x="8255286" y="133311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 userDrawn="1"/>
        </p:nvSpPr>
        <p:spPr bwMode="black">
          <a:xfrm>
            <a:off x="8258081" y="194787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 userDrawn="1"/>
        </p:nvSpPr>
        <p:spPr bwMode="black">
          <a:xfrm>
            <a:off x="8257131" y="256580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 userDrawn="1"/>
        </p:nvSpPr>
        <p:spPr bwMode="black">
          <a:xfrm>
            <a:off x="8258973" y="3176989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Ellipse 130"/>
          <p:cNvSpPr/>
          <p:nvPr userDrawn="1"/>
        </p:nvSpPr>
        <p:spPr bwMode="black">
          <a:xfrm>
            <a:off x="7642104" y="379299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2" name="Ellipse 131"/>
          <p:cNvSpPr/>
          <p:nvPr userDrawn="1"/>
        </p:nvSpPr>
        <p:spPr bwMode="black">
          <a:xfrm>
            <a:off x="8258081" y="379299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4" name="Ellipse 133"/>
          <p:cNvSpPr/>
          <p:nvPr userDrawn="1"/>
        </p:nvSpPr>
        <p:spPr bwMode="black">
          <a:xfrm>
            <a:off x="7642104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5" name="Ellipse 134"/>
          <p:cNvSpPr/>
          <p:nvPr userDrawn="1"/>
        </p:nvSpPr>
        <p:spPr bwMode="black">
          <a:xfrm>
            <a:off x="8258081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Ellipse 114"/>
          <p:cNvSpPr/>
          <p:nvPr/>
        </p:nvSpPr>
        <p:spPr bwMode="black">
          <a:xfrm>
            <a:off x="2097624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7" name="Ellipse 116"/>
          <p:cNvSpPr/>
          <p:nvPr userDrawn="1"/>
        </p:nvSpPr>
        <p:spPr bwMode="black">
          <a:xfrm>
            <a:off x="2100005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5" name="Ellipse 234"/>
          <p:cNvSpPr/>
          <p:nvPr userDrawn="1"/>
        </p:nvSpPr>
        <p:spPr bwMode="black">
          <a:xfrm>
            <a:off x="6408610" y="71846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6" name="Ellipse 235"/>
          <p:cNvSpPr/>
          <p:nvPr userDrawn="1"/>
        </p:nvSpPr>
        <p:spPr bwMode="black">
          <a:xfrm>
            <a:off x="6410991" y="133033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8" name="Ellipse 237"/>
          <p:cNvSpPr/>
          <p:nvPr userDrawn="1"/>
        </p:nvSpPr>
        <p:spPr bwMode="black">
          <a:xfrm>
            <a:off x="5794247" y="71608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9" name="Ellipse 238"/>
          <p:cNvSpPr/>
          <p:nvPr userDrawn="1"/>
        </p:nvSpPr>
        <p:spPr bwMode="black">
          <a:xfrm>
            <a:off x="5796628" y="133271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7" name="Ellipse 96"/>
          <p:cNvSpPr/>
          <p:nvPr userDrawn="1"/>
        </p:nvSpPr>
        <p:spPr bwMode="black">
          <a:xfrm>
            <a:off x="868077" y="716992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Ellipse 97"/>
          <p:cNvSpPr/>
          <p:nvPr userDrawn="1"/>
        </p:nvSpPr>
        <p:spPr bwMode="black">
          <a:xfrm>
            <a:off x="1481674" y="7193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74450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tzte Fol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llipse 55"/>
          <p:cNvSpPr/>
          <p:nvPr userDrawn="1"/>
        </p:nvSpPr>
        <p:spPr>
          <a:xfrm>
            <a:off x="-124459" y="1646942"/>
            <a:ext cx="5702400" cy="5702930"/>
          </a:xfrm>
          <a:prstGeom prst="ellipse">
            <a:avLst/>
          </a:prstGeom>
          <a:solidFill>
            <a:srgbClr val="D9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1" name="Ellipse 140"/>
          <p:cNvSpPr/>
          <p:nvPr userDrawn="1"/>
        </p:nvSpPr>
        <p:spPr>
          <a:xfrm>
            <a:off x="7116446" y="2652047"/>
            <a:ext cx="1067434" cy="1068132"/>
          </a:xfrm>
          <a:prstGeom prst="ellipse">
            <a:avLst/>
          </a:prstGeom>
          <a:solidFill>
            <a:srgbClr val="009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2" name="Ellipse 141"/>
          <p:cNvSpPr/>
          <p:nvPr userDrawn="1"/>
        </p:nvSpPr>
        <p:spPr>
          <a:xfrm>
            <a:off x="7286846" y="1594485"/>
            <a:ext cx="726634" cy="725806"/>
          </a:xfrm>
          <a:prstGeom prst="ellipse">
            <a:avLst/>
          </a:prstGeom>
          <a:solidFill>
            <a:srgbClr val="D9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3" name="Ellipse 142"/>
          <p:cNvSpPr/>
          <p:nvPr userDrawn="1"/>
        </p:nvSpPr>
        <p:spPr>
          <a:xfrm>
            <a:off x="6960413" y="4344375"/>
            <a:ext cx="147600" cy="147275"/>
          </a:xfrm>
          <a:prstGeom prst="ellipse">
            <a:avLst/>
          </a:prstGeom>
          <a:solidFill>
            <a:srgbClr val="334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4" name="Ellipse 143"/>
          <p:cNvSpPr/>
          <p:nvPr userDrawn="1"/>
        </p:nvSpPr>
        <p:spPr>
          <a:xfrm>
            <a:off x="6157050" y="2923123"/>
            <a:ext cx="525600" cy="525980"/>
          </a:xfrm>
          <a:prstGeom prst="ellipse">
            <a:avLst/>
          </a:prstGeom>
          <a:solidFill>
            <a:srgbClr val="334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5" name="Ellipse 144"/>
          <p:cNvSpPr/>
          <p:nvPr userDrawn="1"/>
        </p:nvSpPr>
        <p:spPr>
          <a:xfrm flipH="1">
            <a:off x="6317250" y="3700374"/>
            <a:ext cx="205200" cy="20337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Textplatzhalter 4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404315" y="2650061"/>
            <a:ext cx="6293169" cy="32284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/>
              <a:t>für Ihre Aufmerksamkeit</a:t>
            </a:r>
          </a:p>
        </p:txBody>
      </p:sp>
      <p:sp>
        <p:nvSpPr>
          <p:cNvPr id="54" name="Textplatzhalter 3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1398272" y="2188668"/>
            <a:ext cx="6293035" cy="4514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/>
              <a:t>Vielen Dank</a:t>
            </a:r>
          </a:p>
        </p:txBody>
      </p:sp>
      <p:sp>
        <p:nvSpPr>
          <p:cNvPr id="60" name="Fußzeilenplatzhalter 67"/>
          <p:cNvSpPr txBox="1">
            <a:spLocks/>
          </p:cNvSpPr>
          <p:nvPr userDrawn="1"/>
        </p:nvSpPr>
        <p:spPr>
          <a:xfrm>
            <a:off x="667409" y="4724889"/>
            <a:ext cx="1395060" cy="237759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Hochschule Konstanz</a:t>
            </a:r>
          </a:p>
        </p:txBody>
      </p:sp>
      <p:sp>
        <p:nvSpPr>
          <p:cNvPr id="51" name="Ellipse 50"/>
          <p:cNvSpPr/>
          <p:nvPr userDrawn="1"/>
        </p:nvSpPr>
        <p:spPr bwMode="black">
          <a:xfrm>
            <a:off x="7024589" y="133044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Ellipse 51"/>
          <p:cNvSpPr/>
          <p:nvPr userDrawn="1"/>
        </p:nvSpPr>
        <p:spPr bwMode="black">
          <a:xfrm>
            <a:off x="7026970" y="194707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Ellipse 54"/>
          <p:cNvSpPr/>
          <p:nvPr userDrawn="1"/>
        </p:nvSpPr>
        <p:spPr bwMode="black">
          <a:xfrm>
            <a:off x="7024589" y="256608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Ellipse 56"/>
          <p:cNvSpPr/>
          <p:nvPr userDrawn="1"/>
        </p:nvSpPr>
        <p:spPr bwMode="black">
          <a:xfrm>
            <a:off x="7026970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Ellipse 57"/>
          <p:cNvSpPr/>
          <p:nvPr userDrawn="1"/>
        </p:nvSpPr>
        <p:spPr bwMode="black">
          <a:xfrm>
            <a:off x="702697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Ellipse 58"/>
          <p:cNvSpPr/>
          <p:nvPr userDrawn="1"/>
        </p:nvSpPr>
        <p:spPr bwMode="black">
          <a:xfrm>
            <a:off x="7026970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Ellipse 60"/>
          <p:cNvSpPr/>
          <p:nvPr userDrawn="1"/>
        </p:nvSpPr>
        <p:spPr bwMode="black">
          <a:xfrm>
            <a:off x="7642104" y="1331242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Ellipse 61"/>
          <p:cNvSpPr/>
          <p:nvPr userDrawn="1"/>
        </p:nvSpPr>
        <p:spPr bwMode="black">
          <a:xfrm>
            <a:off x="7642104" y="194787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Ellipse 62"/>
          <p:cNvSpPr/>
          <p:nvPr userDrawn="1"/>
        </p:nvSpPr>
        <p:spPr bwMode="black">
          <a:xfrm>
            <a:off x="7644485" y="256450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Ellipse 63"/>
          <p:cNvSpPr/>
          <p:nvPr userDrawn="1"/>
        </p:nvSpPr>
        <p:spPr bwMode="black">
          <a:xfrm>
            <a:off x="7644485" y="317636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Ellipse 64"/>
          <p:cNvSpPr/>
          <p:nvPr userDrawn="1"/>
        </p:nvSpPr>
        <p:spPr bwMode="black">
          <a:xfrm>
            <a:off x="8255286" y="133311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Ellipse 65"/>
          <p:cNvSpPr/>
          <p:nvPr userDrawn="1"/>
        </p:nvSpPr>
        <p:spPr bwMode="black">
          <a:xfrm>
            <a:off x="8258081" y="194787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Ellipse 66"/>
          <p:cNvSpPr/>
          <p:nvPr userDrawn="1"/>
        </p:nvSpPr>
        <p:spPr bwMode="black">
          <a:xfrm>
            <a:off x="8257131" y="256580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Ellipse 67"/>
          <p:cNvSpPr/>
          <p:nvPr userDrawn="1"/>
        </p:nvSpPr>
        <p:spPr bwMode="black">
          <a:xfrm>
            <a:off x="8258973" y="3176989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Ellipse 68"/>
          <p:cNvSpPr/>
          <p:nvPr userDrawn="1"/>
        </p:nvSpPr>
        <p:spPr bwMode="black">
          <a:xfrm>
            <a:off x="7642104" y="379299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Ellipse 69"/>
          <p:cNvSpPr/>
          <p:nvPr userDrawn="1"/>
        </p:nvSpPr>
        <p:spPr bwMode="black">
          <a:xfrm>
            <a:off x="8258081" y="379299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Ellipse 70"/>
          <p:cNvSpPr/>
          <p:nvPr userDrawn="1"/>
        </p:nvSpPr>
        <p:spPr bwMode="black">
          <a:xfrm>
            <a:off x="7642104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Ellipse 71"/>
          <p:cNvSpPr/>
          <p:nvPr userDrawn="1"/>
        </p:nvSpPr>
        <p:spPr bwMode="black">
          <a:xfrm>
            <a:off x="8258081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7660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B40A55-396F-45BC-9996-175BBC3ED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BADD708-D40A-4CF9-BE07-B3EBE56687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1C25EB-038D-478E-BB08-04A0920E0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7221-66A5-420D-8E15-11316B63A4D9}" type="datetimeFigureOut">
              <a:rPr lang="de-DE" smtClean="0"/>
              <a:t>04.10.2023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D70A28-6DBD-4301-B173-DCACEC9CA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8ACFBD-2DAB-4649-AC06-17DBB0949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5206-19B0-47C5-87BD-6BECCB97ED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71744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llipse 40"/>
          <p:cNvSpPr/>
          <p:nvPr userDrawn="1"/>
        </p:nvSpPr>
        <p:spPr>
          <a:xfrm>
            <a:off x="7289565" y="3440114"/>
            <a:ext cx="721196" cy="720000"/>
          </a:xfrm>
          <a:prstGeom prst="ellipse">
            <a:avLst/>
          </a:prstGeom>
          <a:solidFill>
            <a:srgbClr val="D9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Ellipse 41"/>
          <p:cNvSpPr/>
          <p:nvPr userDrawn="1"/>
        </p:nvSpPr>
        <p:spPr>
          <a:xfrm>
            <a:off x="7485148" y="3021305"/>
            <a:ext cx="331200" cy="329615"/>
          </a:xfrm>
          <a:prstGeom prst="ellipse">
            <a:avLst/>
          </a:prstGeom>
          <a:solidFill>
            <a:srgbClr val="D9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Ellipse 42"/>
          <p:cNvSpPr/>
          <p:nvPr userDrawn="1"/>
        </p:nvSpPr>
        <p:spPr>
          <a:xfrm>
            <a:off x="5589189" y="4211127"/>
            <a:ext cx="414000" cy="413771"/>
          </a:xfrm>
          <a:prstGeom prst="ellipse">
            <a:avLst/>
          </a:prstGeom>
          <a:solidFill>
            <a:srgbClr val="D9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4" name="Ellipse 43"/>
          <p:cNvSpPr/>
          <p:nvPr userDrawn="1"/>
        </p:nvSpPr>
        <p:spPr>
          <a:xfrm flipH="1">
            <a:off x="6315095" y="4316324"/>
            <a:ext cx="205200" cy="20337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Ellipse 44"/>
          <p:cNvSpPr/>
          <p:nvPr userDrawn="1"/>
        </p:nvSpPr>
        <p:spPr>
          <a:xfrm flipH="1">
            <a:off x="5155440" y="4386454"/>
            <a:ext cx="65020" cy="6311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Textplatzhalter 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793069" y="602811"/>
            <a:ext cx="6241144" cy="451472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/>
              <a:t>Aufzählung Headline</a:t>
            </a:r>
          </a:p>
        </p:txBody>
      </p:sp>
      <p:sp>
        <p:nvSpPr>
          <p:cNvPr id="34" name="Textplatzhalter 4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785807" y="1690080"/>
            <a:ext cx="6248406" cy="2111983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─"/>
              <a:defRPr sz="1800" baseline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Aufzählungstext Arial Black</a:t>
            </a:r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46" name="Ellipse 45"/>
          <p:cNvSpPr/>
          <p:nvPr userDrawn="1"/>
        </p:nvSpPr>
        <p:spPr bwMode="black">
          <a:xfrm>
            <a:off x="3332725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Ellipse 46"/>
          <p:cNvSpPr/>
          <p:nvPr userDrawn="1"/>
        </p:nvSpPr>
        <p:spPr bwMode="black">
          <a:xfrm>
            <a:off x="3948703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Ellipse 47"/>
          <p:cNvSpPr/>
          <p:nvPr userDrawn="1"/>
        </p:nvSpPr>
        <p:spPr bwMode="black">
          <a:xfrm>
            <a:off x="4565493" y="133044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Ellipse 48"/>
          <p:cNvSpPr/>
          <p:nvPr userDrawn="1"/>
        </p:nvSpPr>
        <p:spPr bwMode="black">
          <a:xfrm>
            <a:off x="5181346" y="133191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Ellipse 49"/>
          <p:cNvSpPr/>
          <p:nvPr userDrawn="1"/>
        </p:nvSpPr>
        <p:spPr bwMode="black">
          <a:xfrm>
            <a:off x="7024589" y="133044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Ellipse 50"/>
          <p:cNvSpPr/>
          <p:nvPr userDrawn="1"/>
        </p:nvSpPr>
        <p:spPr bwMode="black">
          <a:xfrm>
            <a:off x="7642104" y="1331242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Ellipse 51"/>
          <p:cNvSpPr/>
          <p:nvPr userDrawn="1"/>
        </p:nvSpPr>
        <p:spPr bwMode="black">
          <a:xfrm>
            <a:off x="8255286" y="133311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Ellipse 52"/>
          <p:cNvSpPr/>
          <p:nvPr userDrawn="1"/>
        </p:nvSpPr>
        <p:spPr bwMode="black">
          <a:xfrm>
            <a:off x="6410991" y="133033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Ellipse 53"/>
          <p:cNvSpPr/>
          <p:nvPr userDrawn="1"/>
        </p:nvSpPr>
        <p:spPr bwMode="black">
          <a:xfrm>
            <a:off x="5796628" y="133271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Ellipse 54"/>
          <p:cNvSpPr/>
          <p:nvPr userDrawn="1"/>
        </p:nvSpPr>
        <p:spPr bwMode="black">
          <a:xfrm>
            <a:off x="7026970" y="194707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Ellipse 55"/>
          <p:cNvSpPr/>
          <p:nvPr userDrawn="1"/>
        </p:nvSpPr>
        <p:spPr bwMode="black">
          <a:xfrm>
            <a:off x="7024589" y="256608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Ellipse 56"/>
          <p:cNvSpPr/>
          <p:nvPr userDrawn="1"/>
        </p:nvSpPr>
        <p:spPr bwMode="black">
          <a:xfrm>
            <a:off x="7026970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Ellipse 57"/>
          <p:cNvSpPr/>
          <p:nvPr userDrawn="1"/>
        </p:nvSpPr>
        <p:spPr bwMode="black">
          <a:xfrm>
            <a:off x="702697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Ellipse 59"/>
          <p:cNvSpPr/>
          <p:nvPr userDrawn="1"/>
        </p:nvSpPr>
        <p:spPr bwMode="black">
          <a:xfrm>
            <a:off x="7642104" y="194787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Ellipse 60"/>
          <p:cNvSpPr/>
          <p:nvPr userDrawn="1"/>
        </p:nvSpPr>
        <p:spPr bwMode="black">
          <a:xfrm>
            <a:off x="7644485" y="256450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Ellipse 61"/>
          <p:cNvSpPr/>
          <p:nvPr userDrawn="1"/>
        </p:nvSpPr>
        <p:spPr bwMode="black">
          <a:xfrm>
            <a:off x="7644485" y="317636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Ellipse 62"/>
          <p:cNvSpPr/>
          <p:nvPr userDrawn="1"/>
        </p:nvSpPr>
        <p:spPr bwMode="black">
          <a:xfrm>
            <a:off x="8258081" y="194787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Ellipse 63"/>
          <p:cNvSpPr/>
          <p:nvPr userDrawn="1"/>
        </p:nvSpPr>
        <p:spPr bwMode="black">
          <a:xfrm>
            <a:off x="8257131" y="256580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Ellipse 64"/>
          <p:cNvSpPr/>
          <p:nvPr userDrawn="1"/>
        </p:nvSpPr>
        <p:spPr bwMode="black">
          <a:xfrm>
            <a:off x="8258973" y="3176989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Ellipse 65"/>
          <p:cNvSpPr/>
          <p:nvPr userDrawn="1"/>
        </p:nvSpPr>
        <p:spPr bwMode="black">
          <a:xfrm>
            <a:off x="7642104" y="379299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Ellipse 66"/>
          <p:cNvSpPr/>
          <p:nvPr userDrawn="1"/>
        </p:nvSpPr>
        <p:spPr bwMode="black">
          <a:xfrm>
            <a:off x="8258081" y="379299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Ellipse 82"/>
          <p:cNvSpPr/>
          <p:nvPr userDrawn="1"/>
        </p:nvSpPr>
        <p:spPr bwMode="black">
          <a:xfrm>
            <a:off x="2719129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Ellipse 83"/>
          <p:cNvSpPr/>
          <p:nvPr userDrawn="1"/>
        </p:nvSpPr>
        <p:spPr bwMode="black">
          <a:xfrm>
            <a:off x="3335106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Ellipse 84"/>
          <p:cNvSpPr/>
          <p:nvPr userDrawn="1"/>
        </p:nvSpPr>
        <p:spPr bwMode="black">
          <a:xfrm>
            <a:off x="395108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Ellipse 85"/>
          <p:cNvSpPr/>
          <p:nvPr userDrawn="1"/>
        </p:nvSpPr>
        <p:spPr bwMode="black">
          <a:xfrm>
            <a:off x="456787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Ellipse 86"/>
          <p:cNvSpPr/>
          <p:nvPr userDrawn="1"/>
        </p:nvSpPr>
        <p:spPr bwMode="black">
          <a:xfrm>
            <a:off x="456787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Ellipse 87"/>
          <p:cNvSpPr/>
          <p:nvPr userDrawn="1"/>
        </p:nvSpPr>
        <p:spPr bwMode="black">
          <a:xfrm>
            <a:off x="5181419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</a:t>
            </a:r>
          </a:p>
        </p:txBody>
      </p:sp>
      <p:sp>
        <p:nvSpPr>
          <p:cNvPr id="89" name="Ellipse 88"/>
          <p:cNvSpPr/>
          <p:nvPr userDrawn="1"/>
        </p:nvSpPr>
        <p:spPr bwMode="black">
          <a:xfrm>
            <a:off x="5795015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Ellipse 89"/>
          <p:cNvSpPr/>
          <p:nvPr userDrawn="1"/>
        </p:nvSpPr>
        <p:spPr bwMode="black">
          <a:xfrm>
            <a:off x="6410993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Ellipse 90"/>
          <p:cNvSpPr/>
          <p:nvPr userDrawn="1"/>
        </p:nvSpPr>
        <p:spPr bwMode="black">
          <a:xfrm>
            <a:off x="7026970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3" name="Ellipse 92"/>
          <p:cNvSpPr/>
          <p:nvPr userDrawn="1"/>
        </p:nvSpPr>
        <p:spPr bwMode="black">
          <a:xfrm>
            <a:off x="7642104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Ellipse 93"/>
          <p:cNvSpPr/>
          <p:nvPr userDrawn="1"/>
        </p:nvSpPr>
        <p:spPr bwMode="black">
          <a:xfrm>
            <a:off x="8258081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49995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ieß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60205" y="600178"/>
            <a:ext cx="7505907" cy="432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/>
              <a:t>Headline Arial Black</a:t>
            </a:r>
          </a:p>
        </p:txBody>
      </p:sp>
      <p:sp>
        <p:nvSpPr>
          <p:cNvPr id="29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739445" y="1248243"/>
            <a:ext cx="3527225" cy="316977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Fließtext Arial Regular</a:t>
            </a:r>
          </a:p>
        </p:txBody>
      </p:sp>
      <p:sp>
        <p:nvSpPr>
          <p:cNvPr id="30" name="Textplatzhalter 4"/>
          <p:cNvSpPr>
            <a:spLocks noGrp="1"/>
          </p:cNvSpPr>
          <p:nvPr>
            <p:ph type="body" sz="quarter" idx="16" hasCustomPrompt="1"/>
          </p:nvPr>
        </p:nvSpPr>
        <p:spPr>
          <a:xfrm>
            <a:off x="764688" y="1252361"/>
            <a:ext cx="3547819" cy="3165651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Fließtext Arial Regular</a:t>
            </a:r>
          </a:p>
        </p:txBody>
      </p:sp>
    </p:spTree>
    <p:extLst>
      <p:ext uri="{BB962C8B-B14F-4D97-AF65-F5344CB8AC3E}">
        <p14:creationId xmlns:p14="http://schemas.microsoft.com/office/powerpoint/2010/main" val="37267184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ieß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llipse 34"/>
          <p:cNvSpPr/>
          <p:nvPr userDrawn="1"/>
        </p:nvSpPr>
        <p:spPr>
          <a:xfrm>
            <a:off x="7906363" y="3442495"/>
            <a:ext cx="720000" cy="720000"/>
          </a:xfrm>
          <a:prstGeom prst="ellipse">
            <a:avLst/>
          </a:prstGeom>
          <a:solidFill>
            <a:srgbClr val="D9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Ellipse 35"/>
          <p:cNvSpPr/>
          <p:nvPr userDrawn="1"/>
        </p:nvSpPr>
        <p:spPr>
          <a:xfrm>
            <a:off x="8100377" y="3018924"/>
            <a:ext cx="331200" cy="329615"/>
          </a:xfrm>
          <a:prstGeom prst="ellipse">
            <a:avLst/>
          </a:prstGeom>
          <a:solidFill>
            <a:srgbClr val="D9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Ellipse 36"/>
          <p:cNvSpPr/>
          <p:nvPr userDrawn="1"/>
        </p:nvSpPr>
        <p:spPr>
          <a:xfrm flipH="1">
            <a:off x="6929012" y="4316324"/>
            <a:ext cx="205200" cy="20337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Ellipse 37"/>
          <p:cNvSpPr/>
          <p:nvPr userDrawn="1"/>
        </p:nvSpPr>
        <p:spPr>
          <a:xfrm flipH="1">
            <a:off x="6387202" y="4386454"/>
            <a:ext cx="65296" cy="6311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Ellipse 56"/>
          <p:cNvSpPr/>
          <p:nvPr userDrawn="1"/>
        </p:nvSpPr>
        <p:spPr bwMode="black">
          <a:xfrm>
            <a:off x="7644098" y="440610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Ellipse 57"/>
          <p:cNvSpPr/>
          <p:nvPr userDrawn="1"/>
        </p:nvSpPr>
        <p:spPr bwMode="black">
          <a:xfrm>
            <a:off x="8257667" y="44092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60205" y="600178"/>
            <a:ext cx="7505907" cy="432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/>
              <a:t>Headline Arial Black</a:t>
            </a:r>
          </a:p>
        </p:txBody>
      </p:sp>
      <p:sp>
        <p:nvSpPr>
          <p:cNvPr id="19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739445" y="1248243"/>
            <a:ext cx="3527225" cy="316977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Fließtext Arial Regular</a:t>
            </a:r>
          </a:p>
        </p:txBody>
      </p:sp>
      <p:sp>
        <p:nvSpPr>
          <p:cNvPr id="20" name="Textplatzhalter 4"/>
          <p:cNvSpPr>
            <a:spLocks noGrp="1"/>
          </p:cNvSpPr>
          <p:nvPr>
            <p:ph type="body" sz="quarter" idx="16" hasCustomPrompt="1"/>
          </p:nvPr>
        </p:nvSpPr>
        <p:spPr>
          <a:xfrm>
            <a:off x="764688" y="1252361"/>
            <a:ext cx="3547819" cy="3165651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Fließtext Arial Regular</a:t>
            </a:r>
          </a:p>
        </p:txBody>
      </p:sp>
    </p:spTree>
    <p:extLst>
      <p:ext uri="{BB962C8B-B14F-4D97-AF65-F5344CB8AC3E}">
        <p14:creationId xmlns:p14="http://schemas.microsoft.com/office/powerpoint/2010/main" val="34256214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ießtex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Ellipse 23"/>
          <p:cNvSpPr/>
          <p:nvPr userDrawn="1"/>
        </p:nvSpPr>
        <p:spPr bwMode="black">
          <a:xfrm>
            <a:off x="8260462" y="132966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/>
          <p:cNvSpPr/>
          <p:nvPr userDrawn="1"/>
        </p:nvSpPr>
        <p:spPr bwMode="black">
          <a:xfrm>
            <a:off x="8258081" y="194867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/>
          <p:cNvSpPr/>
          <p:nvPr userDrawn="1"/>
        </p:nvSpPr>
        <p:spPr bwMode="black">
          <a:xfrm>
            <a:off x="8258081" y="256530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60205" y="600178"/>
            <a:ext cx="7505907" cy="432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/>
              <a:t>Headline Arial Black</a:t>
            </a:r>
          </a:p>
        </p:txBody>
      </p:sp>
      <p:sp>
        <p:nvSpPr>
          <p:cNvPr id="14" name="Textplatzhalter 4"/>
          <p:cNvSpPr>
            <a:spLocks noGrp="1"/>
          </p:cNvSpPr>
          <p:nvPr>
            <p:ph type="body" sz="quarter" idx="16" hasCustomPrompt="1"/>
          </p:nvPr>
        </p:nvSpPr>
        <p:spPr>
          <a:xfrm>
            <a:off x="764688" y="1252361"/>
            <a:ext cx="7501425" cy="3165652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Fließtext Arial Regular</a:t>
            </a:r>
          </a:p>
        </p:txBody>
      </p:sp>
    </p:spTree>
    <p:extLst>
      <p:ext uri="{BB962C8B-B14F-4D97-AF65-F5344CB8AC3E}">
        <p14:creationId xmlns:p14="http://schemas.microsoft.com/office/powerpoint/2010/main" val="41744442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ießtex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llipse 15"/>
          <p:cNvSpPr/>
          <p:nvPr userDrawn="1"/>
        </p:nvSpPr>
        <p:spPr bwMode="black">
          <a:xfrm>
            <a:off x="7550652" y="3703347"/>
            <a:ext cx="199022" cy="197432"/>
          </a:xfrm>
          <a:prstGeom prst="ellipse">
            <a:avLst/>
          </a:prstGeom>
          <a:solidFill>
            <a:srgbClr val="009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/>
          <p:cNvSpPr/>
          <p:nvPr userDrawn="1"/>
        </p:nvSpPr>
        <p:spPr bwMode="black">
          <a:xfrm>
            <a:off x="8128085" y="3665137"/>
            <a:ext cx="276056" cy="273852"/>
          </a:xfrm>
          <a:prstGeom prst="ellipse">
            <a:avLst/>
          </a:prstGeom>
          <a:solidFill>
            <a:srgbClr val="009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/>
          <p:cNvSpPr/>
          <p:nvPr userDrawn="1"/>
        </p:nvSpPr>
        <p:spPr bwMode="black">
          <a:xfrm>
            <a:off x="7608324" y="4376514"/>
            <a:ext cx="83677" cy="82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Ellipse 32"/>
          <p:cNvSpPr/>
          <p:nvPr userDrawn="1"/>
        </p:nvSpPr>
        <p:spPr bwMode="black">
          <a:xfrm>
            <a:off x="7026970" y="379538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Ellipse 33"/>
          <p:cNvSpPr/>
          <p:nvPr userDrawn="1"/>
        </p:nvSpPr>
        <p:spPr bwMode="black">
          <a:xfrm>
            <a:off x="7026970" y="441099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Ellipse 45"/>
          <p:cNvSpPr/>
          <p:nvPr userDrawn="1"/>
        </p:nvSpPr>
        <p:spPr bwMode="black">
          <a:xfrm>
            <a:off x="8258081" y="441179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60205" y="600178"/>
            <a:ext cx="7505907" cy="432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/>
              <a:t>Headline Arial Black</a:t>
            </a:r>
          </a:p>
        </p:txBody>
      </p:sp>
      <p:sp>
        <p:nvSpPr>
          <p:cNvPr id="18" name="Textplatzhalter 4"/>
          <p:cNvSpPr>
            <a:spLocks noGrp="1"/>
          </p:cNvSpPr>
          <p:nvPr>
            <p:ph type="body" sz="quarter" idx="16" hasCustomPrompt="1"/>
          </p:nvPr>
        </p:nvSpPr>
        <p:spPr>
          <a:xfrm>
            <a:off x="764688" y="1252361"/>
            <a:ext cx="7501425" cy="2549702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Fließtext Arial Regular</a:t>
            </a:r>
          </a:p>
        </p:txBody>
      </p:sp>
    </p:spTree>
    <p:extLst>
      <p:ext uri="{BB962C8B-B14F-4D97-AF65-F5344CB8AC3E}">
        <p14:creationId xmlns:p14="http://schemas.microsoft.com/office/powerpoint/2010/main" val="4783128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ießtex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74286" y="1243735"/>
            <a:ext cx="6259927" cy="322841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/>
              <a:t>Subheadline Arial Black </a:t>
            </a:r>
          </a:p>
        </p:txBody>
      </p:sp>
      <p:sp>
        <p:nvSpPr>
          <p:cNvPr id="18" name="Ellipse 17"/>
          <p:cNvSpPr/>
          <p:nvPr userDrawn="1"/>
        </p:nvSpPr>
        <p:spPr bwMode="black">
          <a:xfrm>
            <a:off x="8128085" y="3665137"/>
            <a:ext cx="273600" cy="2738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 userDrawn="1"/>
        </p:nvSpPr>
        <p:spPr bwMode="black">
          <a:xfrm>
            <a:off x="7608324" y="4376514"/>
            <a:ext cx="83677" cy="82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/>
          <p:cNvSpPr/>
          <p:nvPr userDrawn="1"/>
        </p:nvSpPr>
        <p:spPr bwMode="black">
          <a:xfrm>
            <a:off x="8178324" y="4328478"/>
            <a:ext cx="172800" cy="174308"/>
          </a:xfrm>
          <a:prstGeom prst="ellipse">
            <a:avLst/>
          </a:prstGeom>
          <a:solidFill>
            <a:srgbClr val="009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platzhalter 4"/>
          <p:cNvSpPr>
            <a:spLocks noGrp="1"/>
          </p:cNvSpPr>
          <p:nvPr>
            <p:ph type="body" sz="quarter" idx="16" hasCustomPrompt="1"/>
          </p:nvPr>
        </p:nvSpPr>
        <p:spPr>
          <a:xfrm>
            <a:off x="769000" y="1717587"/>
            <a:ext cx="6265213" cy="2700425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Fließtext Arial Regular</a:t>
            </a:r>
          </a:p>
        </p:txBody>
      </p:sp>
      <p:sp>
        <p:nvSpPr>
          <p:cNvPr id="15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57824" y="600178"/>
            <a:ext cx="6276389" cy="432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/>
              <a:t>Headline Arial Black</a:t>
            </a:r>
          </a:p>
        </p:txBody>
      </p:sp>
    </p:spTree>
    <p:extLst>
      <p:ext uri="{BB962C8B-B14F-4D97-AF65-F5344CB8AC3E}">
        <p14:creationId xmlns:p14="http://schemas.microsoft.com/office/powerpoint/2010/main" val="40531477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ießtext 7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hteck 96"/>
          <p:cNvSpPr/>
          <p:nvPr userDrawn="1"/>
        </p:nvSpPr>
        <p:spPr>
          <a:xfrm>
            <a:off x="-60960" y="-53340"/>
            <a:ext cx="9258300" cy="5250179"/>
          </a:xfrm>
          <a:prstGeom prst="rect">
            <a:avLst/>
          </a:prstGeom>
          <a:solidFill>
            <a:srgbClr val="D9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98" name="Gruppieren 97"/>
          <p:cNvGrpSpPr/>
          <p:nvPr userDrawn="1"/>
        </p:nvGrpSpPr>
        <p:grpSpPr>
          <a:xfrm rot="20403041">
            <a:off x="-894893" y="2056793"/>
            <a:ext cx="4846500" cy="2980845"/>
            <a:chOff x="-495300" y="2228850"/>
            <a:chExt cx="5657161" cy="3968482"/>
          </a:xfrm>
        </p:grpSpPr>
        <p:sp>
          <p:nvSpPr>
            <p:cNvPr id="99" name="Ellipse 98"/>
            <p:cNvSpPr/>
            <p:nvPr userDrawn="1"/>
          </p:nvSpPr>
          <p:spPr>
            <a:xfrm>
              <a:off x="1690874" y="2237332"/>
              <a:ext cx="3470987" cy="39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0" name="Rechteck 99"/>
            <p:cNvSpPr/>
            <p:nvPr userDrawn="1"/>
          </p:nvSpPr>
          <p:spPr>
            <a:xfrm>
              <a:off x="-495300" y="2228850"/>
              <a:ext cx="3876675" cy="39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83" name="Ellipse 82"/>
          <p:cNvSpPr/>
          <p:nvPr/>
        </p:nvSpPr>
        <p:spPr bwMode="black">
          <a:xfrm>
            <a:off x="6352936" y="4351281"/>
            <a:ext cx="133827" cy="1334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Ellipse 106"/>
          <p:cNvSpPr/>
          <p:nvPr userDrawn="1"/>
        </p:nvSpPr>
        <p:spPr>
          <a:xfrm flipH="1">
            <a:off x="4827950" y="3442063"/>
            <a:ext cx="720000" cy="72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Ellipse 104"/>
          <p:cNvSpPr/>
          <p:nvPr userDrawn="1"/>
        </p:nvSpPr>
        <p:spPr>
          <a:xfrm>
            <a:off x="6298669" y="3683136"/>
            <a:ext cx="237600" cy="23785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Ellipse 105"/>
          <p:cNvSpPr/>
          <p:nvPr userDrawn="1"/>
        </p:nvSpPr>
        <p:spPr>
          <a:xfrm>
            <a:off x="8003313" y="4155023"/>
            <a:ext cx="525600" cy="52598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Ellipse 109"/>
          <p:cNvSpPr/>
          <p:nvPr userDrawn="1"/>
        </p:nvSpPr>
        <p:spPr>
          <a:xfrm>
            <a:off x="8095080" y="3631063"/>
            <a:ext cx="342065" cy="342000"/>
          </a:xfrm>
          <a:prstGeom prst="ellipse">
            <a:avLst/>
          </a:prstGeom>
          <a:solidFill>
            <a:srgbClr val="009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1" name="Fußzeilenplatzhalter 67"/>
          <p:cNvSpPr txBox="1">
            <a:spLocks/>
          </p:cNvSpPr>
          <p:nvPr userDrawn="1"/>
        </p:nvSpPr>
        <p:spPr>
          <a:xfrm>
            <a:off x="629305" y="4724889"/>
            <a:ext cx="1395060" cy="23775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Hochschule Konstanz</a:t>
            </a:r>
          </a:p>
        </p:txBody>
      </p:sp>
      <p:sp>
        <p:nvSpPr>
          <p:cNvPr id="129" name="Ellipse 128"/>
          <p:cNvSpPr/>
          <p:nvPr userDrawn="1"/>
        </p:nvSpPr>
        <p:spPr bwMode="black">
          <a:xfrm>
            <a:off x="6422898" y="380846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Datumsplatzhalter 12"/>
          <p:cNvSpPr txBox="1">
            <a:spLocks/>
          </p:cNvSpPr>
          <p:nvPr userDrawn="1"/>
        </p:nvSpPr>
        <p:spPr>
          <a:xfrm>
            <a:off x="6469392" y="4744595"/>
            <a:ext cx="831017" cy="2030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5E4C1-F56E-4B29-9002-9A8A417D2472}" type="datetimeFigureOut"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04.10.2023</a:t>
            </a:fld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feld 64"/>
          <p:cNvSpPr txBox="1"/>
          <p:nvPr userDrawn="1"/>
        </p:nvSpPr>
        <p:spPr>
          <a:xfrm>
            <a:off x="8055851" y="4742402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76058C9-C277-4D00-AB9B-CEA8DB2C032E}" type="slidenum">
              <a:rPr lang="de-DE" sz="800" smtClean="0"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60205" y="600178"/>
            <a:ext cx="7505907" cy="432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/>
              <a:t>Headline Arial Black</a:t>
            </a:r>
          </a:p>
        </p:txBody>
      </p:sp>
      <p:sp>
        <p:nvSpPr>
          <p:cNvPr id="63" name="Textplatzhalter 4"/>
          <p:cNvSpPr>
            <a:spLocks noGrp="1"/>
          </p:cNvSpPr>
          <p:nvPr>
            <p:ph type="body" sz="quarter" idx="16" hasCustomPrompt="1"/>
          </p:nvPr>
        </p:nvSpPr>
        <p:spPr>
          <a:xfrm>
            <a:off x="764688" y="1252361"/>
            <a:ext cx="7501425" cy="1933752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Fließtext Arial Regular</a:t>
            </a:r>
          </a:p>
        </p:txBody>
      </p:sp>
      <p:sp>
        <p:nvSpPr>
          <p:cNvPr id="171" name="Ellipse 170"/>
          <p:cNvSpPr/>
          <p:nvPr userDrawn="1"/>
        </p:nvSpPr>
        <p:spPr bwMode="black">
          <a:xfrm>
            <a:off x="868815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2" name="Ellipse 171"/>
          <p:cNvSpPr/>
          <p:nvPr userDrawn="1"/>
        </p:nvSpPr>
        <p:spPr bwMode="black">
          <a:xfrm>
            <a:off x="1484793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3" name="Ellipse 172"/>
          <p:cNvSpPr/>
          <p:nvPr userDrawn="1"/>
        </p:nvSpPr>
        <p:spPr bwMode="black">
          <a:xfrm>
            <a:off x="2100770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4" name="Ellipse 173"/>
          <p:cNvSpPr/>
          <p:nvPr userDrawn="1"/>
        </p:nvSpPr>
        <p:spPr bwMode="black">
          <a:xfrm>
            <a:off x="2716748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5" name="Ellipse 174"/>
          <p:cNvSpPr/>
          <p:nvPr userDrawn="1"/>
        </p:nvSpPr>
        <p:spPr bwMode="black">
          <a:xfrm>
            <a:off x="3335106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6" name="Ellipse 175"/>
          <p:cNvSpPr/>
          <p:nvPr userDrawn="1"/>
        </p:nvSpPr>
        <p:spPr bwMode="black">
          <a:xfrm>
            <a:off x="3951084" y="317795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7" name="Ellipse 176"/>
          <p:cNvSpPr/>
          <p:nvPr userDrawn="1"/>
        </p:nvSpPr>
        <p:spPr bwMode="black">
          <a:xfrm>
            <a:off x="4567874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8" name="Ellipse 177"/>
          <p:cNvSpPr/>
          <p:nvPr userDrawn="1"/>
        </p:nvSpPr>
        <p:spPr bwMode="black">
          <a:xfrm>
            <a:off x="5181419" y="317795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9" name="Ellipse 178"/>
          <p:cNvSpPr/>
          <p:nvPr userDrawn="1"/>
        </p:nvSpPr>
        <p:spPr bwMode="black">
          <a:xfrm>
            <a:off x="871196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0" name="Ellipse 179"/>
          <p:cNvSpPr/>
          <p:nvPr userDrawn="1"/>
        </p:nvSpPr>
        <p:spPr bwMode="black">
          <a:xfrm>
            <a:off x="1484793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1" name="Ellipse 180"/>
          <p:cNvSpPr/>
          <p:nvPr userDrawn="1"/>
        </p:nvSpPr>
        <p:spPr bwMode="black">
          <a:xfrm>
            <a:off x="210077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2" name="Ellipse 181"/>
          <p:cNvSpPr/>
          <p:nvPr userDrawn="1"/>
        </p:nvSpPr>
        <p:spPr bwMode="black">
          <a:xfrm>
            <a:off x="272151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3" name="Ellipse 182"/>
          <p:cNvSpPr/>
          <p:nvPr userDrawn="1"/>
        </p:nvSpPr>
        <p:spPr bwMode="black">
          <a:xfrm>
            <a:off x="3335106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4" name="Ellipse 183"/>
          <p:cNvSpPr/>
          <p:nvPr userDrawn="1"/>
        </p:nvSpPr>
        <p:spPr bwMode="black">
          <a:xfrm>
            <a:off x="3951084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5" name="Ellipse 184"/>
          <p:cNvSpPr/>
          <p:nvPr userDrawn="1"/>
        </p:nvSpPr>
        <p:spPr bwMode="black">
          <a:xfrm>
            <a:off x="4567874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6" name="Ellipse 185"/>
          <p:cNvSpPr/>
          <p:nvPr userDrawn="1"/>
        </p:nvSpPr>
        <p:spPr bwMode="black">
          <a:xfrm>
            <a:off x="4567874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7" name="Ellipse 186"/>
          <p:cNvSpPr/>
          <p:nvPr userDrawn="1"/>
        </p:nvSpPr>
        <p:spPr bwMode="black">
          <a:xfrm>
            <a:off x="5181419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8" name="Ellipse 187"/>
          <p:cNvSpPr/>
          <p:nvPr userDrawn="1"/>
        </p:nvSpPr>
        <p:spPr bwMode="black">
          <a:xfrm>
            <a:off x="868815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9" name="Ellipse 188"/>
          <p:cNvSpPr/>
          <p:nvPr userDrawn="1"/>
        </p:nvSpPr>
        <p:spPr bwMode="black">
          <a:xfrm>
            <a:off x="1484793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0" name="Ellipse 189"/>
          <p:cNvSpPr/>
          <p:nvPr userDrawn="1"/>
        </p:nvSpPr>
        <p:spPr bwMode="black">
          <a:xfrm>
            <a:off x="2100770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1" name="Ellipse 190"/>
          <p:cNvSpPr/>
          <p:nvPr userDrawn="1"/>
        </p:nvSpPr>
        <p:spPr bwMode="black">
          <a:xfrm>
            <a:off x="2719129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2" name="Ellipse 191"/>
          <p:cNvSpPr/>
          <p:nvPr userDrawn="1"/>
        </p:nvSpPr>
        <p:spPr bwMode="black">
          <a:xfrm>
            <a:off x="3335106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3" name="Ellipse 192"/>
          <p:cNvSpPr/>
          <p:nvPr userDrawn="1"/>
        </p:nvSpPr>
        <p:spPr bwMode="black">
          <a:xfrm>
            <a:off x="395108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4" name="Ellipse 193"/>
          <p:cNvSpPr/>
          <p:nvPr userDrawn="1"/>
        </p:nvSpPr>
        <p:spPr bwMode="black">
          <a:xfrm>
            <a:off x="456787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5" name="Ellipse 194"/>
          <p:cNvSpPr/>
          <p:nvPr userDrawn="1"/>
        </p:nvSpPr>
        <p:spPr bwMode="black">
          <a:xfrm>
            <a:off x="456787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6" name="Ellipse 195"/>
          <p:cNvSpPr/>
          <p:nvPr userDrawn="1"/>
        </p:nvSpPr>
        <p:spPr bwMode="black">
          <a:xfrm>
            <a:off x="5181419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</a:t>
            </a:r>
          </a:p>
        </p:txBody>
      </p:sp>
      <p:sp>
        <p:nvSpPr>
          <p:cNvPr id="197" name="Ellipse 196"/>
          <p:cNvSpPr/>
          <p:nvPr userDrawn="1"/>
        </p:nvSpPr>
        <p:spPr bwMode="black">
          <a:xfrm>
            <a:off x="5795015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8" name="Ellipse 197"/>
          <p:cNvSpPr/>
          <p:nvPr userDrawn="1"/>
        </p:nvSpPr>
        <p:spPr bwMode="black">
          <a:xfrm>
            <a:off x="6410993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9" name="Ellipse 198"/>
          <p:cNvSpPr/>
          <p:nvPr userDrawn="1"/>
        </p:nvSpPr>
        <p:spPr bwMode="black">
          <a:xfrm>
            <a:off x="5795339" y="379696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0" name="Ellipse 199"/>
          <p:cNvSpPr/>
          <p:nvPr userDrawn="1"/>
        </p:nvSpPr>
        <p:spPr bwMode="black">
          <a:xfrm>
            <a:off x="7026970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1" name="Ellipse 200"/>
          <p:cNvSpPr/>
          <p:nvPr userDrawn="1"/>
        </p:nvSpPr>
        <p:spPr bwMode="black">
          <a:xfrm>
            <a:off x="6410993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2" name="Ellipse 201"/>
          <p:cNvSpPr/>
          <p:nvPr userDrawn="1"/>
        </p:nvSpPr>
        <p:spPr bwMode="black">
          <a:xfrm>
            <a:off x="702697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3" name="Ellipse 202"/>
          <p:cNvSpPr/>
          <p:nvPr userDrawn="1"/>
        </p:nvSpPr>
        <p:spPr bwMode="black">
          <a:xfrm>
            <a:off x="5795015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4" name="Ellipse 203"/>
          <p:cNvSpPr/>
          <p:nvPr userDrawn="1"/>
        </p:nvSpPr>
        <p:spPr bwMode="black">
          <a:xfrm>
            <a:off x="6410993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" name="Ellipse 204"/>
          <p:cNvSpPr/>
          <p:nvPr userDrawn="1"/>
        </p:nvSpPr>
        <p:spPr bwMode="black">
          <a:xfrm>
            <a:off x="7026970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6" name="Ellipse 205"/>
          <p:cNvSpPr/>
          <p:nvPr userDrawn="1"/>
        </p:nvSpPr>
        <p:spPr bwMode="black">
          <a:xfrm>
            <a:off x="7642104" y="1331242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7" name="Ellipse 206"/>
          <p:cNvSpPr/>
          <p:nvPr userDrawn="1"/>
        </p:nvSpPr>
        <p:spPr bwMode="black">
          <a:xfrm>
            <a:off x="7642104" y="194787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8" name="Ellipse 207"/>
          <p:cNvSpPr/>
          <p:nvPr userDrawn="1"/>
        </p:nvSpPr>
        <p:spPr bwMode="black">
          <a:xfrm>
            <a:off x="7644485" y="256450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9" name="Ellipse 208"/>
          <p:cNvSpPr/>
          <p:nvPr userDrawn="1"/>
        </p:nvSpPr>
        <p:spPr bwMode="black">
          <a:xfrm>
            <a:off x="7644485" y="317636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0" name="Ellipse 209"/>
          <p:cNvSpPr/>
          <p:nvPr userDrawn="1"/>
        </p:nvSpPr>
        <p:spPr bwMode="black">
          <a:xfrm>
            <a:off x="8255286" y="133311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1" name="Ellipse 210"/>
          <p:cNvSpPr/>
          <p:nvPr userDrawn="1"/>
        </p:nvSpPr>
        <p:spPr bwMode="black">
          <a:xfrm>
            <a:off x="8258081" y="194787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2" name="Ellipse 211"/>
          <p:cNvSpPr/>
          <p:nvPr userDrawn="1"/>
        </p:nvSpPr>
        <p:spPr bwMode="black">
          <a:xfrm>
            <a:off x="8257131" y="256580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3" name="Ellipse 212"/>
          <p:cNvSpPr/>
          <p:nvPr userDrawn="1"/>
        </p:nvSpPr>
        <p:spPr bwMode="black">
          <a:xfrm>
            <a:off x="8258973" y="3176989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4" name="Ellipse 213"/>
          <p:cNvSpPr/>
          <p:nvPr userDrawn="1"/>
        </p:nvSpPr>
        <p:spPr bwMode="black">
          <a:xfrm>
            <a:off x="7642104" y="379299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5" name="Ellipse 214"/>
          <p:cNvSpPr/>
          <p:nvPr userDrawn="1"/>
        </p:nvSpPr>
        <p:spPr bwMode="black">
          <a:xfrm>
            <a:off x="8258081" y="379299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6" name="Ellipse 215"/>
          <p:cNvSpPr/>
          <p:nvPr userDrawn="1"/>
        </p:nvSpPr>
        <p:spPr bwMode="black">
          <a:xfrm>
            <a:off x="7642104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7" name="Ellipse 216"/>
          <p:cNvSpPr/>
          <p:nvPr userDrawn="1"/>
        </p:nvSpPr>
        <p:spPr bwMode="black">
          <a:xfrm>
            <a:off x="8258081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865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3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hteck 96"/>
          <p:cNvSpPr/>
          <p:nvPr userDrawn="1"/>
        </p:nvSpPr>
        <p:spPr>
          <a:xfrm>
            <a:off x="-68580" y="-76200"/>
            <a:ext cx="9326880" cy="5334000"/>
          </a:xfrm>
          <a:prstGeom prst="rect">
            <a:avLst/>
          </a:prstGeom>
          <a:solidFill>
            <a:srgbClr val="D9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/>
          <p:cNvGrpSpPr/>
          <p:nvPr userDrawn="1"/>
        </p:nvGrpSpPr>
        <p:grpSpPr>
          <a:xfrm>
            <a:off x="-711451" y="1627136"/>
            <a:ext cx="5382525" cy="4350871"/>
            <a:chOff x="-711451" y="1627136"/>
            <a:chExt cx="5382525" cy="4350871"/>
          </a:xfrm>
        </p:grpSpPr>
        <p:sp>
          <p:nvSpPr>
            <p:cNvPr id="173" name="Ellipse 172"/>
            <p:cNvSpPr/>
            <p:nvPr userDrawn="1"/>
          </p:nvSpPr>
          <p:spPr>
            <a:xfrm rot="20403041">
              <a:off x="968172" y="1627136"/>
              <a:ext cx="3702902" cy="37298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4" name="Rechteck 173"/>
            <p:cNvSpPr/>
            <p:nvPr userDrawn="1"/>
          </p:nvSpPr>
          <p:spPr>
            <a:xfrm rot="20403041">
              <a:off x="-711451" y="2248149"/>
              <a:ext cx="3640292" cy="37298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75" name="Ellipse 174"/>
          <p:cNvSpPr/>
          <p:nvPr userDrawn="1"/>
        </p:nvSpPr>
        <p:spPr bwMode="black">
          <a:xfrm>
            <a:off x="6978874" y="3746724"/>
            <a:ext cx="110678" cy="11067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6" name="Ellipse 175"/>
          <p:cNvSpPr/>
          <p:nvPr userDrawn="1"/>
        </p:nvSpPr>
        <p:spPr bwMode="black">
          <a:xfrm>
            <a:off x="6330874" y="4329037"/>
            <a:ext cx="177952" cy="1779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7" name="Ellipse 176"/>
          <p:cNvSpPr/>
          <p:nvPr userDrawn="1"/>
        </p:nvSpPr>
        <p:spPr>
          <a:xfrm>
            <a:off x="3799238" y="566919"/>
            <a:ext cx="316800" cy="3171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9" name="Ellipse 178"/>
          <p:cNvSpPr/>
          <p:nvPr userDrawn="1"/>
        </p:nvSpPr>
        <p:spPr>
          <a:xfrm flipH="1">
            <a:off x="7275846" y="2817802"/>
            <a:ext cx="752400" cy="752979"/>
          </a:xfrm>
          <a:prstGeom prst="ellipse">
            <a:avLst/>
          </a:prstGeom>
          <a:solidFill>
            <a:srgbClr val="009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2" name="Ellipse 181"/>
          <p:cNvSpPr/>
          <p:nvPr userDrawn="1"/>
        </p:nvSpPr>
        <p:spPr>
          <a:xfrm>
            <a:off x="6196650" y="3578799"/>
            <a:ext cx="446400" cy="446528"/>
          </a:xfrm>
          <a:prstGeom prst="ellipse">
            <a:avLst/>
          </a:prstGeom>
          <a:solidFill>
            <a:srgbClr val="009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401473" y="2043852"/>
            <a:ext cx="5632740" cy="2893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Subtitel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Arial Regular</a:t>
            </a:r>
            <a:endParaRPr lang="de-DE" dirty="0"/>
          </a:p>
        </p:txBody>
      </p:sp>
      <p:sp>
        <p:nvSpPr>
          <p:cNvPr id="79" name="Textplatzhalt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399360" y="1575557"/>
            <a:ext cx="5634854" cy="451472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/>
              <a:t>Titel Arial Black</a:t>
            </a:r>
          </a:p>
        </p:txBody>
      </p:sp>
      <p:sp>
        <p:nvSpPr>
          <p:cNvPr id="82" name="Ellipse 81"/>
          <p:cNvSpPr/>
          <p:nvPr userDrawn="1"/>
        </p:nvSpPr>
        <p:spPr bwMode="black">
          <a:xfrm>
            <a:off x="3332725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Ellipse 83"/>
          <p:cNvSpPr/>
          <p:nvPr userDrawn="1"/>
        </p:nvSpPr>
        <p:spPr bwMode="black">
          <a:xfrm>
            <a:off x="3948703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Ellipse 84"/>
          <p:cNvSpPr/>
          <p:nvPr userDrawn="1"/>
        </p:nvSpPr>
        <p:spPr bwMode="black">
          <a:xfrm>
            <a:off x="4565493" y="133044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Ellipse 85"/>
          <p:cNvSpPr/>
          <p:nvPr userDrawn="1"/>
        </p:nvSpPr>
        <p:spPr bwMode="black">
          <a:xfrm>
            <a:off x="5181346" y="133191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Ellipse 86"/>
          <p:cNvSpPr/>
          <p:nvPr userDrawn="1"/>
        </p:nvSpPr>
        <p:spPr bwMode="black">
          <a:xfrm>
            <a:off x="871196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Ellipse 87"/>
          <p:cNvSpPr/>
          <p:nvPr userDrawn="1"/>
        </p:nvSpPr>
        <p:spPr bwMode="black">
          <a:xfrm>
            <a:off x="1484793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9" name="Ellipse 88"/>
          <p:cNvSpPr/>
          <p:nvPr userDrawn="1"/>
        </p:nvSpPr>
        <p:spPr bwMode="black">
          <a:xfrm>
            <a:off x="210077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Ellipse 89"/>
          <p:cNvSpPr/>
          <p:nvPr userDrawn="1"/>
        </p:nvSpPr>
        <p:spPr bwMode="black">
          <a:xfrm>
            <a:off x="272151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Ellipse 90"/>
          <p:cNvSpPr/>
          <p:nvPr userDrawn="1"/>
        </p:nvSpPr>
        <p:spPr bwMode="black">
          <a:xfrm>
            <a:off x="3335106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Ellipse 91"/>
          <p:cNvSpPr/>
          <p:nvPr userDrawn="1"/>
        </p:nvSpPr>
        <p:spPr bwMode="black">
          <a:xfrm>
            <a:off x="3951084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3" name="Ellipse 92"/>
          <p:cNvSpPr/>
          <p:nvPr userDrawn="1"/>
        </p:nvSpPr>
        <p:spPr bwMode="black">
          <a:xfrm>
            <a:off x="4567874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Ellipse 93"/>
          <p:cNvSpPr/>
          <p:nvPr userDrawn="1"/>
        </p:nvSpPr>
        <p:spPr bwMode="black">
          <a:xfrm>
            <a:off x="4567874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Ellipse 94"/>
          <p:cNvSpPr/>
          <p:nvPr userDrawn="1"/>
        </p:nvSpPr>
        <p:spPr bwMode="black">
          <a:xfrm>
            <a:off x="5181419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6" name="Ellipse 95"/>
          <p:cNvSpPr/>
          <p:nvPr userDrawn="1"/>
        </p:nvSpPr>
        <p:spPr bwMode="black">
          <a:xfrm>
            <a:off x="868815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Ellipse 97"/>
          <p:cNvSpPr/>
          <p:nvPr userDrawn="1"/>
        </p:nvSpPr>
        <p:spPr bwMode="black">
          <a:xfrm>
            <a:off x="1484793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Ellipse 98"/>
          <p:cNvSpPr/>
          <p:nvPr userDrawn="1"/>
        </p:nvSpPr>
        <p:spPr bwMode="black">
          <a:xfrm>
            <a:off x="2100770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Ellipse 99"/>
          <p:cNvSpPr/>
          <p:nvPr userDrawn="1"/>
        </p:nvSpPr>
        <p:spPr bwMode="black">
          <a:xfrm>
            <a:off x="2719129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1" name="Ellipse 100"/>
          <p:cNvSpPr/>
          <p:nvPr userDrawn="1"/>
        </p:nvSpPr>
        <p:spPr bwMode="black">
          <a:xfrm>
            <a:off x="3335106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2" name="Ellipse 101"/>
          <p:cNvSpPr/>
          <p:nvPr userDrawn="1"/>
        </p:nvSpPr>
        <p:spPr bwMode="black">
          <a:xfrm>
            <a:off x="395108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3" name="Ellipse 102"/>
          <p:cNvSpPr/>
          <p:nvPr userDrawn="1"/>
        </p:nvSpPr>
        <p:spPr bwMode="black">
          <a:xfrm>
            <a:off x="456787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4" name="Ellipse 103"/>
          <p:cNvSpPr/>
          <p:nvPr userDrawn="1"/>
        </p:nvSpPr>
        <p:spPr bwMode="black">
          <a:xfrm>
            <a:off x="456787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Ellipse 104"/>
          <p:cNvSpPr/>
          <p:nvPr userDrawn="1"/>
        </p:nvSpPr>
        <p:spPr bwMode="black">
          <a:xfrm>
            <a:off x="5181419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</a:t>
            </a:r>
          </a:p>
        </p:txBody>
      </p:sp>
      <p:sp>
        <p:nvSpPr>
          <p:cNvPr id="106" name="Ellipse 105"/>
          <p:cNvSpPr/>
          <p:nvPr userDrawn="1"/>
        </p:nvSpPr>
        <p:spPr bwMode="black">
          <a:xfrm>
            <a:off x="5795339" y="379696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Ellipse 106"/>
          <p:cNvSpPr/>
          <p:nvPr userDrawn="1"/>
        </p:nvSpPr>
        <p:spPr bwMode="black">
          <a:xfrm>
            <a:off x="7024589" y="133044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Ellipse 109"/>
          <p:cNvSpPr/>
          <p:nvPr userDrawn="1"/>
        </p:nvSpPr>
        <p:spPr bwMode="black">
          <a:xfrm>
            <a:off x="7026970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2" name="Ellipse 111"/>
          <p:cNvSpPr/>
          <p:nvPr userDrawn="1"/>
        </p:nvSpPr>
        <p:spPr bwMode="black">
          <a:xfrm>
            <a:off x="702697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3" name="Ellipse 112"/>
          <p:cNvSpPr/>
          <p:nvPr userDrawn="1"/>
        </p:nvSpPr>
        <p:spPr bwMode="black">
          <a:xfrm>
            <a:off x="5795015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4" name="Ellipse 113"/>
          <p:cNvSpPr/>
          <p:nvPr userDrawn="1"/>
        </p:nvSpPr>
        <p:spPr bwMode="black">
          <a:xfrm>
            <a:off x="6410993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Ellipse 114"/>
          <p:cNvSpPr/>
          <p:nvPr userDrawn="1"/>
        </p:nvSpPr>
        <p:spPr bwMode="black">
          <a:xfrm>
            <a:off x="7026970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6" name="Ellipse 115"/>
          <p:cNvSpPr/>
          <p:nvPr userDrawn="1"/>
        </p:nvSpPr>
        <p:spPr bwMode="black">
          <a:xfrm>
            <a:off x="2100770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7" name="Ellipse 116"/>
          <p:cNvSpPr/>
          <p:nvPr userDrawn="1"/>
        </p:nvSpPr>
        <p:spPr bwMode="black">
          <a:xfrm>
            <a:off x="2098389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 userDrawn="1"/>
        </p:nvSpPr>
        <p:spPr bwMode="black">
          <a:xfrm>
            <a:off x="2719129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9" name="Ellipse 118"/>
          <p:cNvSpPr/>
          <p:nvPr userDrawn="1"/>
        </p:nvSpPr>
        <p:spPr bwMode="black">
          <a:xfrm>
            <a:off x="2719129" y="718579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0" name="Ellipse 119"/>
          <p:cNvSpPr/>
          <p:nvPr userDrawn="1"/>
        </p:nvSpPr>
        <p:spPr bwMode="black">
          <a:xfrm>
            <a:off x="3335106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" name="Ellipse 120"/>
          <p:cNvSpPr/>
          <p:nvPr userDrawn="1"/>
        </p:nvSpPr>
        <p:spPr bwMode="black">
          <a:xfrm>
            <a:off x="5181419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 userDrawn="1"/>
        </p:nvSpPr>
        <p:spPr bwMode="black">
          <a:xfrm>
            <a:off x="3951084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 userDrawn="1"/>
        </p:nvSpPr>
        <p:spPr bwMode="black">
          <a:xfrm>
            <a:off x="4565441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 userDrawn="1"/>
        </p:nvSpPr>
        <p:spPr bwMode="black">
          <a:xfrm>
            <a:off x="7642104" y="1331242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 userDrawn="1"/>
        </p:nvSpPr>
        <p:spPr bwMode="black">
          <a:xfrm>
            <a:off x="8255286" y="133311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Ellipse 130"/>
          <p:cNvSpPr/>
          <p:nvPr userDrawn="1"/>
        </p:nvSpPr>
        <p:spPr bwMode="black">
          <a:xfrm>
            <a:off x="8258973" y="3176989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2" name="Ellipse 131"/>
          <p:cNvSpPr/>
          <p:nvPr userDrawn="1"/>
        </p:nvSpPr>
        <p:spPr bwMode="black">
          <a:xfrm>
            <a:off x="7642104" y="379299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3" name="Ellipse 132"/>
          <p:cNvSpPr/>
          <p:nvPr userDrawn="1"/>
        </p:nvSpPr>
        <p:spPr bwMode="black">
          <a:xfrm>
            <a:off x="8258081" y="379299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4" name="Ellipse 133"/>
          <p:cNvSpPr/>
          <p:nvPr userDrawn="1"/>
        </p:nvSpPr>
        <p:spPr bwMode="black">
          <a:xfrm>
            <a:off x="7642104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5" name="Ellipse 134"/>
          <p:cNvSpPr/>
          <p:nvPr userDrawn="1"/>
        </p:nvSpPr>
        <p:spPr bwMode="black">
          <a:xfrm>
            <a:off x="8258081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6" name="Ellipse 135"/>
          <p:cNvSpPr/>
          <p:nvPr userDrawn="1"/>
        </p:nvSpPr>
        <p:spPr bwMode="black">
          <a:xfrm>
            <a:off x="2097624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7" name="Ellipse 136"/>
          <p:cNvSpPr/>
          <p:nvPr userDrawn="1"/>
        </p:nvSpPr>
        <p:spPr bwMode="black">
          <a:xfrm>
            <a:off x="2100005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Ellipse 137"/>
          <p:cNvSpPr/>
          <p:nvPr userDrawn="1"/>
        </p:nvSpPr>
        <p:spPr bwMode="black">
          <a:xfrm>
            <a:off x="6408610" y="71846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0" name="Ellipse 139"/>
          <p:cNvSpPr/>
          <p:nvPr userDrawn="1"/>
        </p:nvSpPr>
        <p:spPr bwMode="black">
          <a:xfrm>
            <a:off x="6410991" y="133033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1" name="Ellipse 140"/>
          <p:cNvSpPr/>
          <p:nvPr userDrawn="1"/>
        </p:nvSpPr>
        <p:spPr bwMode="black">
          <a:xfrm>
            <a:off x="5794247" y="71608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2" name="Ellipse 141"/>
          <p:cNvSpPr/>
          <p:nvPr userDrawn="1"/>
        </p:nvSpPr>
        <p:spPr bwMode="black">
          <a:xfrm>
            <a:off x="5796628" y="133271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3" name="Ellipse 142"/>
          <p:cNvSpPr/>
          <p:nvPr userDrawn="1"/>
        </p:nvSpPr>
        <p:spPr bwMode="black">
          <a:xfrm>
            <a:off x="868077" y="716992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4" name="Ellipse 143"/>
          <p:cNvSpPr/>
          <p:nvPr userDrawn="1"/>
        </p:nvSpPr>
        <p:spPr bwMode="black">
          <a:xfrm>
            <a:off x="1481674" y="7193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7" name="Datumsplatzhalter 12"/>
          <p:cNvSpPr txBox="1">
            <a:spLocks/>
          </p:cNvSpPr>
          <p:nvPr userDrawn="1"/>
        </p:nvSpPr>
        <p:spPr>
          <a:xfrm>
            <a:off x="6932742" y="4651474"/>
            <a:ext cx="831017" cy="2030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5E4C1-F56E-4B29-9002-9A8A417D2472}" type="datetimeFigureOut"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04.10.2023</a:t>
            </a:fld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Fußzeilenplatzhalter 67"/>
          <p:cNvSpPr txBox="1">
            <a:spLocks/>
          </p:cNvSpPr>
          <p:nvPr userDrawn="1"/>
        </p:nvSpPr>
        <p:spPr>
          <a:xfrm>
            <a:off x="778534" y="4630131"/>
            <a:ext cx="1395060" cy="237759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Hochschule Konstanz</a:t>
            </a:r>
          </a:p>
        </p:txBody>
      </p:sp>
      <p:pic>
        <p:nvPicPr>
          <p:cNvPr id="108" name="Grafik 10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009" y="412408"/>
            <a:ext cx="2190473" cy="1251699"/>
          </a:xfrm>
          <a:prstGeom prst="rect">
            <a:avLst/>
          </a:prstGeom>
        </p:spPr>
      </p:pic>
      <p:pic>
        <p:nvPicPr>
          <p:cNvPr id="109" name="Grafik 10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215" y="409362"/>
            <a:ext cx="1242200" cy="124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3190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für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6"/>
          <p:cNvSpPr>
            <a:spLocks noGrp="1"/>
          </p:cNvSpPr>
          <p:nvPr>
            <p:ph type="pic" sz="quarter" idx="12"/>
          </p:nvPr>
        </p:nvSpPr>
        <p:spPr>
          <a:xfrm>
            <a:off x="5187950" y="1227934"/>
            <a:ext cx="4024012" cy="3437026"/>
          </a:xfrm>
          <a:prstGeom prst="rect">
            <a:avLst/>
          </a:prstGeom>
        </p:spPr>
        <p:txBody>
          <a:bodyPr/>
          <a:lstStyle>
            <a:lvl1pPr>
              <a:defRPr>
                <a:latin typeface="Arial Black" panose="020B0A04020102020204" pitchFamily="34" charset="0"/>
              </a:defRPr>
            </a:lvl1pPr>
          </a:lstStyle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Platzhalter Bild</a:t>
            </a:r>
          </a:p>
        </p:txBody>
      </p:sp>
      <p:sp>
        <p:nvSpPr>
          <p:cNvPr id="20" name="Ellipse 19"/>
          <p:cNvSpPr/>
          <p:nvPr userDrawn="1"/>
        </p:nvSpPr>
        <p:spPr bwMode="black">
          <a:xfrm>
            <a:off x="1411250" y="3721107"/>
            <a:ext cx="162000" cy="161912"/>
          </a:xfrm>
          <a:prstGeom prst="ellipse">
            <a:avLst/>
          </a:prstGeom>
          <a:solidFill>
            <a:srgbClr val="334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Ellipse 22"/>
          <p:cNvSpPr/>
          <p:nvPr userDrawn="1"/>
        </p:nvSpPr>
        <p:spPr bwMode="black">
          <a:xfrm>
            <a:off x="1971400" y="3665137"/>
            <a:ext cx="273600" cy="273852"/>
          </a:xfrm>
          <a:prstGeom prst="ellipse">
            <a:avLst/>
          </a:prstGeom>
          <a:solidFill>
            <a:srgbClr val="D9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Ellipse 23"/>
          <p:cNvSpPr/>
          <p:nvPr userDrawn="1"/>
        </p:nvSpPr>
        <p:spPr bwMode="black">
          <a:xfrm>
            <a:off x="1449224" y="4376514"/>
            <a:ext cx="86052" cy="86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 userDrawn="1"/>
        </p:nvSpPr>
        <p:spPr bwMode="black">
          <a:xfrm>
            <a:off x="869157" y="379730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 userDrawn="1"/>
        </p:nvSpPr>
        <p:spPr bwMode="black">
          <a:xfrm>
            <a:off x="869157" y="4408489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 userDrawn="1"/>
        </p:nvSpPr>
        <p:spPr bwMode="black">
          <a:xfrm>
            <a:off x="2097373" y="44092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platzhalt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60205" y="600178"/>
            <a:ext cx="7505907" cy="432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/>
              <a:t>Headline Arial Black</a:t>
            </a:r>
          </a:p>
        </p:txBody>
      </p:sp>
      <p:sp>
        <p:nvSpPr>
          <p:cNvPr id="19" name="Textplatzhalter 4"/>
          <p:cNvSpPr>
            <a:spLocks noGrp="1"/>
          </p:cNvSpPr>
          <p:nvPr>
            <p:ph type="body" sz="quarter" idx="16" hasCustomPrompt="1"/>
          </p:nvPr>
        </p:nvSpPr>
        <p:spPr>
          <a:xfrm>
            <a:off x="764688" y="1252361"/>
            <a:ext cx="3808899" cy="2549702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Fließtext Arial Regular</a:t>
            </a:r>
          </a:p>
        </p:txBody>
      </p:sp>
    </p:spTree>
    <p:extLst>
      <p:ext uri="{BB962C8B-B14F-4D97-AF65-F5344CB8AC3E}">
        <p14:creationId xmlns:p14="http://schemas.microsoft.com/office/powerpoint/2010/main" val="7472687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für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Ellipse 107"/>
          <p:cNvSpPr/>
          <p:nvPr userDrawn="1"/>
        </p:nvSpPr>
        <p:spPr bwMode="black">
          <a:xfrm>
            <a:off x="6974038" y="4354753"/>
            <a:ext cx="118025" cy="12014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</a:t>
            </a:r>
          </a:p>
        </p:txBody>
      </p:sp>
      <p:sp>
        <p:nvSpPr>
          <p:cNvPr id="122" name="Ellipse 121"/>
          <p:cNvSpPr/>
          <p:nvPr userDrawn="1"/>
        </p:nvSpPr>
        <p:spPr>
          <a:xfrm>
            <a:off x="7423786" y="4187918"/>
            <a:ext cx="452155" cy="45184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 userDrawn="1"/>
        </p:nvSpPr>
        <p:spPr>
          <a:xfrm>
            <a:off x="7510613" y="3660900"/>
            <a:ext cx="282564" cy="282371"/>
          </a:xfrm>
          <a:prstGeom prst="ellipse">
            <a:avLst/>
          </a:prstGeom>
          <a:solidFill>
            <a:srgbClr val="009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713410" y="1712108"/>
            <a:ext cx="2552704" cy="15377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 err="1"/>
              <a:t>Subline</a:t>
            </a:r>
            <a:r>
              <a:rPr lang="de-DE" dirty="0"/>
              <a:t> Arial Black</a:t>
            </a:r>
          </a:p>
        </p:txBody>
      </p:sp>
      <p:sp>
        <p:nvSpPr>
          <p:cNvPr id="7" name="Bildplatzhalter 6"/>
          <p:cNvSpPr>
            <a:spLocks noGrp="1"/>
          </p:cNvSpPr>
          <p:nvPr userDrawn="1">
            <p:ph type="pic" sz="quarter" idx="12"/>
          </p:nvPr>
        </p:nvSpPr>
        <p:spPr>
          <a:xfrm>
            <a:off x="-29548" y="1240622"/>
            <a:ext cx="4613275" cy="3430191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 Black" panose="020B0A04020102020204" pitchFamily="34" charset="0"/>
              </a:defRPr>
            </a:lvl1pPr>
          </a:lstStyle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Platzhalter Bild</a:t>
            </a:r>
          </a:p>
        </p:txBody>
      </p:sp>
      <p:sp>
        <p:nvSpPr>
          <p:cNvPr id="26" name="Ellipse 25"/>
          <p:cNvSpPr/>
          <p:nvPr userDrawn="1"/>
        </p:nvSpPr>
        <p:spPr bwMode="black">
          <a:xfrm>
            <a:off x="7026970" y="379300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/>
          <p:cNvSpPr/>
          <p:nvPr userDrawn="1"/>
        </p:nvSpPr>
        <p:spPr bwMode="black">
          <a:xfrm>
            <a:off x="6410993" y="4408615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/>
          <p:cNvSpPr/>
          <p:nvPr userDrawn="1"/>
        </p:nvSpPr>
        <p:spPr bwMode="black">
          <a:xfrm>
            <a:off x="7026970" y="4408615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Ellipse 33"/>
          <p:cNvSpPr/>
          <p:nvPr userDrawn="1"/>
        </p:nvSpPr>
        <p:spPr bwMode="black">
          <a:xfrm>
            <a:off x="8258081" y="3793802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Ellipse 34"/>
          <p:cNvSpPr/>
          <p:nvPr userDrawn="1"/>
        </p:nvSpPr>
        <p:spPr bwMode="black">
          <a:xfrm>
            <a:off x="7642104" y="44094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Ellipse 28"/>
          <p:cNvSpPr/>
          <p:nvPr userDrawn="1"/>
        </p:nvSpPr>
        <p:spPr bwMode="black">
          <a:xfrm>
            <a:off x="5795339" y="379300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Ellipse 38"/>
          <p:cNvSpPr/>
          <p:nvPr userDrawn="1"/>
        </p:nvSpPr>
        <p:spPr bwMode="black">
          <a:xfrm>
            <a:off x="6410993" y="379300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Ellipse 39"/>
          <p:cNvSpPr/>
          <p:nvPr userDrawn="1"/>
        </p:nvSpPr>
        <p:spPr bwMode="black">
          <a:xfrm>
            <a:off x="7026970" y="379300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Ellipse 40"/>
          <p:cNvSpPr/>
          <p:nvPr userDrawn="1"/>
        </p:nvSpPr>
        <p:spPr bwMode="black">
          <a:xfrm>
            <a:off x="5795015" y="4408615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Ellipse 41"/>
          <p:cNvSpPr/>
          <p:nvPr userDrawn="1"/>
        </p:nvSpPr>
        <p:spPr bwMode="black">
          <a:xfrm>
            <a:off x="6410993" y="4408615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Ellipse 42"/>
          <p:cNvSpPr/>
          <p:nvPr userDrawn="1"/>
        </p:nvSpPr>
        <p:spPr bwMode="black">
          <a:xfrm>
            <a:off x="7026970" y="4408615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Ellipse 52"/>
          <p:cNvSpPr/>
          <p:nvPr userDrawn="1"/>
        </p:nvSpPr>
        <p:spPr bwMode="black">
          <a:xfrm>
            <a:off x="8258081" y="3793802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Ellipse 53"/>
          <p:cNvSpPr/>
          <p:nvPr userDrawn="1"/>
        </p:nvSpPr>
        <p:spPr bwMode="black">
          <a:xfrm>
            <a:off x="7642104" y="44094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Ellipse 54"/>
          <p:cNvSpPr/>
          <p:nvPr userDrawn="1"/>
        </p:nvSpPr>
        <p:spPr bwMode="black">
          <a:xfrm>
            <a:off x="8258081" y="44094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platzhalt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60205" y="600178"/>
            <a:ext cx="7505907" cy="432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/>
              <a:t>Headline Arial Black</a:t>
            </a:r>
          </a:p>
        </p:txBody>
      </p:sp>
    </p:spTree>
    <p:extLst>
      <p:ext uri="{BB962C8B-B14F-4D97-AF65-F5344CB8AC3E}">
        <p14:creationId xmlns:p14="http://schemas.microsoft.com/office/powerpoint/2010/main" val="40718391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für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6"/>
          <p:cNvSpPr>
            <a:spLocks noGrp="1"/>
          </p:cNvSpPr>
          <p:nvPr>
            <p:ph type="pic" sz="quarter" idx="12"/>
          </p:nvPr>
        </p:nvSpPr>
        <p:spPr>
          <a:xfrm>
            <a:off x="-82379" y="-65902"/>
            <a:ext cx="9300519" cy="529693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 Black" panose="020B0A04020102020204" pitchFamily="34" charset="0"/>
              </a:defRPr>
            </a:lvl1pPr>
          </a:lstStyle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Platzhalter Bild</a:t>
            </a:r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099965" y="1680239"/>
            <a:ext cx="3491774" cy="2234275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err="1"/>
              <a:t>Subline</a:t>
            </a:r>
            <a:r>
              <a:rPr lang="de-DE" dirty="0"/>
              <a:t> Arial Black</a:t>
            </a:r>
          </a:p>
        </p:txBody>
      </p:sp>
      <p:sp>
        <p:nvSpPr>
          <p:cNvPr id="20" name="Ellipse 19"/>
          <p:cNvSpPr/>
          <p:nvPr userDrawn="1"/>
        </p:nvSpPr>
        <p:spPr bwMode="black">
          <a:xfrm>
            <a:off x="1408839" y="3720019"/>
            <a:ext cx="164996" cy="161911"/>
          </a:xfrm>
          <a:prstGeom prst="ellipse">
            <a:avLst/>
          </a:prstGeom>
          <a:solidFill>
            <a:srgbClr val="334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Ellipse 22"/>
          <p:cNvSpPr/>
          <p:nvPr userDrawn="1"/>
        </p:nvSpPr>
        <p:spPr bwMode="black">
          <a:xfrm>
            <a:off x="1966447" y="3664049"/>
            <a:ext cx="279070" cy="273852"/>
          </a:xfrm>
          <a:prstGeom prst="ellipse">
            <a:avLst/>
          </a:prstGeom>
          <a:solidFill>
            <a:srgbClr val="D9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Ellipse 23"/>
          <p:cNvSpPr/>
          <p:nvPr userDrawn="1"/>
        </p:nvSpPr>
        <p:spPr bwMode="black">
          <a:xfrm>
            <a:off x="1449603" y="4373509"/>
            <a:ext cx="84590" cy="82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 userDrawn="1"/>
        </p:nvSpPr>
        <p:spPr bwMode="black">
          <a:xfrm>
            <a:off x="849767" y="317637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/>
          <p:cNvSpPr/>
          <p:nvPr userDrawn="1"/>
        </p:nvSpPr>
        <p:spPr bwMode="black">
          <a:xfrm>
            <a:off x="1465745" y="317637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/>
          <p:cNvSpPr/>
          <p:nvPr userDrawn="1"/>
        </p:nvSpPr>
        <p:spPr bwMode="black">
          <a:xfrm>
            <a:off x="2081722" y="317637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/>
          <p:cNvSpPr/>
          <p:nvPr userDrawn="1"/>
        </p:nvSpPr>
        <p:spPr bwMode="black">
          <a:xfrm>
            <a:off x="871196" y="379300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/>
          <p:cNvSpPr/>
          <p:nvPr userDrawn="1"/>
        </p:nvSpPr>
        <p:spPr bwMode="black">
          <a:xfrm>
            <a:off x="868815" y="441099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/>
          <p:cNvSpPr/>
          <p:nvPr userDrawn="1"/>
        </p:nvSpPr>
        <p:spPr bwMode="black">
          <a:xfrm>
            <a:off x="1484793" y="441099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Ellipse 32"/>
          <p:cNvSpPr/>
          <p:nvPr userDrawn="1"/>
        </p:nvSpPr>
        <p:spPr bwMode="black">
          <a:xfrm>
            <a:off x="2100770" y="441099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/>
          <p:cNvSpPr/>
          <p:nvPr userDrawn="1"/>
        </p:nvSpPr>
        <p:spPr bwMode="black">
          <a:xfrm>
            <a:off x="5181419" y="4408615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</a:t>
            </a:r>
          </a:p>
        </p:txBody>
      </p:sp>
      <p:sp>
        <p:nvSpPr>
          <p:cNvPr id="46" name="Ellipse 45"/>
          <p:cNvSpPr/>
          <p:nvPr userDrawn="1"/>
        </p:nvSpPr>
        <p:spPr bwMode="black">
          <a:xfrm>
            <a:off x="5797396" y="4408615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Ellipse 46"/>
          <p:cNvSpPr/>
          <p:nvPr userDrawn="1"/>
        </p:nvSpPr>
        <p:spPr bwMode="black">
          <a:xfrm>
            <a:off x="6413374" y="4408615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Ellipse 47"/>
          <p:cNvSpPr/>
          <p:nvPr userDrawn="1"/>
        </p:nvSpPr>
        <p:spPr bwMode="black">
          <a:xfrm>
            <a:off x="7029351" y="4408615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Ellipse 56"/>
          <p:cNvSpPr/>
          <p:nvPr userDrawn="1"/>
        </p:nvSpPr>
        <p:spPr bwMode="black">
          <a:xfrm>
            <a:off x="7644485" y="44094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Ellipse 57"/>
          <p:cNvSpPr/>
          <p:nvPr userDrawn="1"/>
        </p:nvSpPr>
        <p:spPr bwMode="black">
          <a:xfrm>
            <a:off x="8260462" y="44094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platzhalt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47850" y="550750"/>
            <a:ext cx="6929816" cy="432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/>
              <a:t>Headline Arial Black</a:t>
            </a:r>
          </a:p>
        </p:txBody>
      </p:sp>
    </p:spTree>
    <p:extLst>
      <p:ext uri="{BB962C8B-B14F-4D97-AF65-F5344CB8AC3E}">
        <p14:creationId xmlns:p14="http://schemas.microsoft.com/office/powerpoint/2010/main" val="11374275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Ellipse 295"/>
          <p:cNvSpPr/>
          <p:nvPr userDrawn="1"/>
        </p:nvSpPr>
        <p:spPr bwMode="black">
          <a:xfrm>
            <a:off x="3332725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7" name="Ellipse 296"/>
          <p:cNvSpPr/>
          <p:nvPr userDrawn="1"/>
        </p:nvSpPr>
        <p:spPr bwMode="black">
          <a:xfrm>
            <a:off x="3948703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8" name="Ellipse 297"/>
          <p:cNvSpPr/>
          <p:nvPr userDrawn="1"/>
        </p:nvSpPr>
        <p:spPr bwMode="black">
          <a:xfrm>
            <a:off x="4565493" y="133044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9" name="Ellipse 298"/>
          <p:cNvSpPr/>
          <p:nvPr userDrawn="1"/>
        </p:nvSpPr>
        <p:spPr bwMode="black">
          <a:xfrm>
            <a:off x="5181346" y="133191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0" name="Ellipse 299"/>
          <p:cNvSpPr/>
          <p:nvPr userDrawn="1"/>
        </p:nvSpPr>
        <p:spPr bwMode="black">
          <a:xfrm>
            <a:off x="871196" y="194707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1" name="Ellipse 300"/>
          <p:cNvSpPr/>
          <p:nvPr userDrawn="1"/>
        </p:nvSpPr>
        <p:spPr bwMode="black">
          <a:xfrm>
            <a:off x="1484793" y="194945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2" name="Ellipse 301"/>
          <p:cNvSpPr/>
          <p:nvPr userDrawn="1"/>
        </p:nvSpPr>
        <p:spPr bwMode="black">
          <a:xfrm>
            <a:off x="2100770" y="194945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3" name="Ellipse 302"/>
          <p:cNvSpPr/>
          <p:nvPr userDrawn="1"/>
        </p:nvSpPr>
        <p:spPr bwMode="black">
          <a:xfrm>
            <a:off x="2719129" y="194707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4" name="Ellipse 303"/>
          <p:cNvSpPr/>
          <p:nvPr userDrawn="1"/>
        </p:nvSpPr>
        <p:spPr bwMode="black">
          <a:xfrm>
            <a:off x="3335106" y="194707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5" name="Ellipse 304"/>
          <p:cNvSpPr/>
          <p:nvPr userDrawn="1"/>
        </p:nvSpPr>
        <p:spPr bwMode="black">
          <a:xfrm>
            <a:off x="3951084" y="194707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6" name="Ellipse 305"/>
          <p:cNvSpPr/>
          <p:nvPr userDrawn="1"/>
        </p:nvSpPr>
        <p:spPr bwMode="black">
          <a:xfrm>
            <a:off x="4567874" y="194707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7" name="Ellipse 306"/>
          <p:cNvSpPr/>
          <p:nvPr userDrawn="1"/>
        </p:nvSpPr>
        <p:spPr bwMode="black">
          <a:xfrm>
            <a:off x="5181419" y="194707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8" name="Ellipse 307"/>
          <p:cNvSpPr/>
          <p:nvPr userDrawn="1"/>
        </p:nvSpPr>
        <p:spPr bwMode="black">
          <a:xfrm>
            <a:off x="868815" y="256608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9" name="Ellipse 308"/>
          <p:cNvSpPr/>
          <p:nvPr userDrawn="1"/>
        </p:nvSpPr>
        <p:spPr bwMode="black">
          <a:xfrm>
            <a:off x="1484793" y="256370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0" name="Ellipse 309"/>
          <p:cNvSpPr/>
          <p:nvPr userDrawn="1"/>
        </p:nvSpPr>
        <p:spPr bwMode="black">
          <a:xfrm>
            <a:off x="2100770" y="256608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1" name="Ellipse 310"/>
          <p:cNvSpPr/>
          <p:nvPr userDrawn="1"/>
        </p:nvSpPr>
        <p:spPr bwMode="black">
          <a:xfrm>
            <a:off x="2719129" y="256370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2" name="Ellipse 311"/>
          <p:cNvSpPr/>
          <p:nvPr userDrawn="1"/>
        </p:nvSpPr>
        <p:spPr bwMode="black">
          <a:xfrm>
            <a:off x="3335106" y="256608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3" name="Ellipse 312"/>
          <p:cNvSpPr/>
          <p:nvPr userDrawn="1"/>
        </p:nvSpPr>
        <p:spPr bwMode="black">
          <a:xfrm>
            <a:off x="3951084" y="256608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4" name="Ellipse 313"/>
          <p:cNvSpPr/>
          <p:nvPr userDrawn="1"/>
        </p:nvSpPr>
        <p:spPr bwMode="black">
          <a:xfrm>
            <a:off x="4567874" y="256608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5" name="Ellipse 314"/>
          <p:cNvSpPr/>
          <p:nvPr userDrawn="1"/>
        </p:nvSpPr>
        <p:spPr bwMode="black">
          <a:xfrm>
            <a:off x="5181419" y="256608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6" name="Ellipse 315"/>
          <p:cNvSpPr/>
          <p:nvPr userDrawn="1"/>
        </p:nvSpPr>
        <p:spPr bwMode="black">
          <a:xfrm>
            <a:off x="868815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7" name="Ellipse 316"/>
          <p:cNvSpPr/>
          <p:nvPr userDrawn="1"/>
        </p:nvSpPr>
        <p:spPr bwMode="black">
          <a:xfrm>
            <a:off x="1484793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8" name="Ellipse 317"/>
          <p:cNvSpPr/>
          <p:nvPr userDrawn="1"/>
        </p:nvSpPr>
        <p:spPr bwMode="black">
          <a:xfrm>
            <a:off x="2100770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9" name="Ellipse 318"/>
          <p:cNvSpPr/>
          <p:nvPr userDrawn="1"/>
        </p:nvSpPr>
        <p:spPr bwMode="black">
          <a:xfrm>
            <a:off x="2716748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0" name="Ellipse 319"/>
          <p:cNvSpPr/>
          <p:nvPr userDrawn="1"/>
        </p:nvSpPr>
        <p:spPr bwMode="black">
          <a:xfrm>
            <a:off x="3335106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1" name="Ellipse 320"/>
          <p:cNvSpPr/>
          <p:nvPr userDrawn="1"/>
        </p:nvSpPr>
        <p:spPr bwMode="black">
          <a:xfrm>
            <a:off x="3951084" y="317795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2" name="Ellipse 321"/>
          <p:cNvSpPr/>
          <p:nvPr userDrawn="1"/>
        </p:nvSpPr>
        <p:spPr bwMode="black">
          <a:xfrm>
            <a:off x="4567874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3" name="Ellipse 322"/>
          <p:cNvSpPr/>
          <p:nvPr userDrawn="1"/>
        </p:nvSpPr>
        <p:spPr bwMode="black">
          <a:xfrm>
            <a:off x="5181419" y="317795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4" name="Ellipse 323"/>
          <p:cNvSpPr/>
          <p:nvPr userDrawn="1"/>
        </p:nvSpPr>
        <p:spPr bwMode="black">
          <a:xfrm>
            <a:off x="871196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5" name="Ellipse 324"/>
          <p:cNvSpPr/>
          <p:nvPr userDrawn="1"/>
        </p:nvSpPr>
        <p:spPr bwMode="black">
          <a:xfrm>
            <a:off x="1484793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6" name="Ellipse 325"/>
          <p:cNvSpPr/>
          <p:nvPr userDrawn="1"/>
        </p:nvSpPr>
        <p:spPr bwMode="black">
          <a:xfrm>
            <a:off x="210077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7" name="Ellipse 326"/>
          <p:cNvSpPr/>
          <p:nvPr userDrawn="1"/>
        </p:nvSpPr>
        <p:spPr bwMode="black">
          <a:xfrm>
            <a:off x="272151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8" name="Ellipse 327"/>
          <p:cNvSpPr/>
          <p:nvPr userDrawn="1"/>
        </p:nvSpPr>
        <p:spPr bwMode="black">
          <a:xfrm>
            <a:off x="3335106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9" name="Ellipse 328"/>
          <p:cNvSpPr/>
          <p:nvPr userDrawn="1"/>
        </p:nvSpPr>
        <p:spPr bwMode="black">
          <a:xfrm>
            <a:off x="3951084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0" name="Ellipse 329"/>
          <p:cNvSpPr/>
          <p:nvPr userDrawn="1"/>
        </p:nvSpPr>
        <p:spPr bwMode="black">
          <a:xfrm>
            <a:off x="4567874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1" name="Ellipse 330"/>
          <p:cNvSpPr/>
          <p:nvPr userDrawn="1"/>
        </p:nvSpPr>
        <p:spPr bwMode="black">
          <a:xfrm>
            <a:off x="4567874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2" name="Ellipse 331"/>
          <p:cNvSpPr/>
          <p:nvPr userDrawn="1"/>
        </p:nvSpPr>
        <p:spPr bwMode="black">
          <a:xfrm>
            <a:off x="5181419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3" name="Ellipse 332"/>
          <p:cNvSpPr/>
          <p:nvPr userDrawn="1"/>
        </p:nvSpPr>
        <p:spPr bwMode="black">
          <a:xfrm>
            <a:off x="868815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4" name="Ellipse 333"/>
          <p:cNvSpPr/>
          <p:nvPr userDrawn="1"/>
        </p:nvSpPr>
        <p:spPr bwMode="black">
          <a:xfrm>
            <a:off x="1484793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5" name="Ellipse 334"/>
          <p:cNvSpPr/>
          <p:nvPr userDrawn="1"/>
        </p:nvSpPr>
        <p:spPr bwMode="black">
          <a:xfrm>
            <a:off x="2100770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6" name="Ellipse 335"/>
          <p:cNvSpPr/>
          <p:nvPr userDrawn="1"/>
        </p:nvSpPr>
        <p:spPr bwMode="black">
          <a:xfrm>
            <a:off x="2719129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7" name="Ellipse 336"/>
          <p:cNvSpPr/>
          <p:nvPr userDrawn="1"/>
        </p:nvSpPr>
        <p:spPr bwMode="black">
          <a:xfrm>
            <a:off x="3335106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8" name="Ellipse 337"/>
          <p:cNvSpPr/>
          <p:nvPr userDrawn="1"/>
        </p:nvSpPr>
        <p:spPr bwMode="black">
          <a:xfrm>
            <a:off x="395108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9" name="Ellipse 338"/>
          <p:cNvSpPr/>
          <p:nvPr userDrawn="1"/>
        </p:nvSpPr>
        <p:spPr bwMode="black">
          <a:xfrm>
            <a:off x="456787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0" name="Ellipse 339"/>
          <p:cNvSpPr/>
          <p:nvPr userDrawn="1"/>
        </p:nvSpPr>
        <p:spPr bwMode="black">
          <a:xfrm>
            <a:off x="456787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1" name="Ellipse 340"/>
          <p:cNvSpPr/>
          <p:nvPr userDrawn="1"/>
        </p:nvSpPr>
        <p:spPr bwMode="black">
          <a:xfrm>
            <a:off x="5181419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</a:t>
            </a:r>
          </a:p>
        </p:txBody>
      </p:sp>
      <p:sp>
        <p:nvSpPr>
          <p:cNvPr id="342" name="Ellipse 341"/>
          <p:cNvSpPr/>
          <p:nvPr userDrawn="1"/>
        </p:nvSpPr>
        <p:spPr bwMode="black">
          <a:xfrm>
            <a:off x="5795015" y="194707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3" name="Ellipse 342"/>
          <p:cNvSpPr/>
          <p:nvPr userDrawn="1"/>
        </p:nvSpPr>
        <p:spPr bwMode="black">
          <a:xfrm>
            <a:off x="6410993" y="194707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4" name="Ellipse 343"/>
          <p:cNvSpPr/>
          <p:nvPr userDrawn="1"/>
        </p:nvSpPr>
        <p:spPr bwMode="black">
          <a:xfrm>
            <a:off x="5795015" y="256370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5" name="Ellipse 344"/>
          <p:cNvSpPr/>
          <p:nvPr userDrawn="1"/>
        </p:nvSpPr>
        <p:spPr bwMode="black">
          <a:xfrm>
            <a:off x="6410993" y="256608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6" name="Ellipse 345"/>
          <p:cNvSpPr/>
          <p:nvPr userDrawn="1"/>
        </p:nvSpPr>
        <p:spPr bwMode="black">
          <a:xfrm>
            <a:off x="5795015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7" name="Ellipse 346"/>
          <p:cNvSpPr/>
          <p:nvPr userDrawn="1"/>
        </p:nvSpPr>
        <p:spPr bwMode="black">
          <a:xfrm>
            <a:off x="6410993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8" name="Ellipse 347"/>
          <p:cNvSpPr/>
          <p:nvPr userDrawn="1"/>
        </p:nvSpPr>
        <p:spPr bwMode="black">
          <a:xfrm>
            <a:off x="5795339" y="379696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9" name="Ellipse 348"/>
          <p:cNvSpPr/>
          <p:nvPr userDrawn="1"/>
        </p:nvSpPr>
        <p:spPr bwMode="black">
          <a:xfrm>
            <a:off x="7024589" y="133044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0" name="Ellipse 349"/>
          <p:cNvSpPr/>
          <p:nvPr userDrawn="1"/>
        </p:nvSpPr>
        <p:spPr bwMode="black">
          <a:xfrm>
            <a:off x="7026970" y="194707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1" name="Ellipse 350"/>
          <p:cNvSpPr/>
          <p:nvPr userDrawn="1"/>
        </p:nvSpPr>
        <p:spPr bwMode="black">
          <a:xfrm>
            <a:off x="7024589" y="256608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2" name="Ellipse 351"/>
          <p:cNvSpPr/>
          <p:nvPr userDrawn="1"/>
        </p:nvSpPr>
        <p:spPr bwMode="black">
          <a:xfrm>
            <a:off x="7026970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3" name="Ellipse 352"/>
          <p:cNvSpPr/>
          <p:nvPr userDrawn="1"/>
        </p:nvSpPr>
        <p:spPr bwMode="black">
          <a:xfrm>
            <a:off x="6410993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4" name="Ellipse 353"/>
          <p:cNvSpPr/>
          <p:nvPr userDrawn="1"/>
        </p:nvSpPr>
        <p:spPr bwMode="black">
          <a:xfrm>
            <a:off x="702697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5" name="Ellipse 354"/>
          <p:cNvSpPr/>
          <p:nvPr userDrawn="1"/>
        </p:nvSpPr>
        <p:spPr bwMode="black">
          <a:xfrm>
            <a:off x="5795015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6" name="Ellipse 355"/>
          <p:cNvSpPr/>
          <p:nvPr userDrawn="1"/>
        </p:nvSpPr>
        <p:spPr bwMode="black">
          <a:xfrm>
            <a:off x="6410993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7" name="Ellipse 356"/>
          <p:cNvSpPr/>
          <p:nvPr userDrawn="1"/>
        </p:nvSpPr>
        <p:spPr bwMode="black">
          <a:xfrm>
            <a:off x="7026970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8" name="Ellipse 357"/>
          <p:cNvSpPr/>
          <p:nvPr userDrawn="1"/>
        </p:nvSpPr>
        <p:spPr bwMode="black">
          <a:xfrm>
            <a:off x="2100770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9" name="Ellipse 358"/>
          <p:cNvSpPr/>
          <p:nvPr userDrawn="1"/>
        </p:nvSpPr>
        <p:spPr bwMode="black">
          <a:xfrm>
            <a:off x="2098389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0" name="Ellipse 359"/>
          <p:cNvSpPr/>
          <p:nvPr userDrawn="1"/>
        </p:nvSpPr>
        <p:spPr bwMode="black">
          <a:xfrm>
            <a:off x="2719129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1" name="Ellipse 360"/>
          <p:cNvSpPr/>
          <p:nvPr userDrawn="1"/>
        </p:nvSpPr>
        <p:spPr bwMode="black">
          <a:xfrm>
            <a:off x="2719129" y="718579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2" name="Ellipse 361"/>
          <p:cNvSpPr/>
          <p:nvPr userDrawn="1"/>
        </p:nvSpPr>
        <p:spPr bwMode="black">
          <a:xfrm>
            <a:off x="3335106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3" name="Ellipse 362"/>
          <p:cNvSpPr/>
          <p:nvPr userDrawn="1"/>
        </p:nvSpPr>
        <p:spPr bwMode="black">
          <a:xfrm>
            <a:off x="5181419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4" name="Ellipse 363"/>
          <p:cNvSpPr/>
          <p:nvPr userDrawn="1"/>
        </p:nvSpPr>
        <p:spPr bwMode="black">
          <a:xfrm>
            <a:off x="3951084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5" name="Ellipse 364"/>
          <p:cNvSpPr/>
          <p:nvPr userDrawn="1"/>
        </p:nvSpPr>
        <p:spPr bwMode="black">
          <a:xfrm>
            <a:off x="4565441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6" name="Ellipse 365"/>
          <p:cNvSpPr/>
          <p:nvPr userDrawn="1"/>
        </p:nvSpPr>
        <p:spPr bwMode="black">
          <a:xfrm>
            <a:off x="7642104" y="1331242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7" name="Ellipse 366"/>
          <p:cNvSpPr/>
          <p:nvPr userDrawn="1"/>
        </p:nvSpPr>
        <p:spPr bwMode="black">
          <a:xfrm>
            <a:off x="7642104" y="194787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8" name="Ellipse 367"/>
          <p:cNvSpPr/>
          <p:nvPr userDrawn="1"/>
        </p:nvSpPr>
        <p:spPr bwMode="black">
          <a:xfrm>
            <a:off x="7644485" y="256450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9" name="Ellipse 368"/>
          <p:cNvSpPr/>
          <p:nvPr userDrawn="1"/>
        </p:nvSpPr>
        <p:spPr bwMode="black">
          <a:xfrm>
            <a:off x="7644485" y="317636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0" name="Ellipse 369"/>
          <p:cNvSpPr/>
          <p:nvPr userDrawn="1"/>
        </p:nvSpPr>
        <p:spPr bwMode="black">
          <a:xfrm>
            <a:off x="8255286" y="133311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1" name="Ellipse 370"/>
          <p:cNvSpPr/>
          <p:nvPr userDrawn="1"/>
        </p:nvSpPr>
        <p:spPr bwMode="black">
          <a:xfrm>
            <a:off x="8258081" y="194787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2" name="Ellipse 371"/>
          <p:cNvSpPr/>
          <p:nvPr userDrawn="1"/>
        </p:nvSpPr>
        <p:spPr bwMode="black">
          <a:xfrm>
            <a:off x="8257131" y="256580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3" name="Ellipse 372"/>
          <p:cNvSpPr/>
          <p:nvPr userDrawn="1"/>
        </p:nvSpPr>
        <p:spPr bwMode="black">
          <a:xfrm>
            <a:off x="8258973" y="3176989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4" name="Ellipse 373"/>
          <p:cNvSpPr/>
          <p:nvPr userDrawn="1"/>
        </p:nvSpPr>
        <p:spPr bwMode="black">
          <a:xfrm>
            <a:off x="7642104" y="379299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5" name="Ellipse 374"/>
          <p:cNvSpPr/>
          <p:nvPr userDrawn="1"/>
        </p:nvSpPr>
        <p:spPr bwMode="black">
          <a:xfrm>
            <a:off x="8258081" y="379299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6" name="Ellipse 375"/>
          <p:cNvSpPr/>
          <p:nvPr userDrawn="1"/>
        </p:nvSpPr>
        <p:spPr bwMode="black">
          <a:xfrm>
            <a:off x="7642104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7" name="Ellipse 376"/>
          <p:cNvSpPr/>
          <p:nvPr userDrawn="1"/>
        </p:nvSpPr>
        <p:spPr bwMode="black">
          <a:xfrm>
            <a:off x="8258081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8" name="Ellipse 377"/>
          <p:cNvSpPr/>
          <p:nvPr userDrawn="1"/>
        </p:nvSpPr>
        <p:spPr bwMode="black">
          <a:xfrm>
            <a:off x="2097624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9" name="Ellipse 378"/>
          <p:cNvSpPr/>
          <p:nvPr userDrawn="1"/>
        </p:nvSpPr>
        <p:spPr bwMode="black">
          <a:xfrm>
            <a:off x="2100005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0" name="Ellipse 379"/>
          <p:cNvSpPr/>
          <p:nvPr userDrawn="1"/>
        </p:nvSpPr>
        <p:spPr bwMode="black">
          <a:xfrm>
            <a:off x="6408610" y="71846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1" name="Ellipse 380"/>
          <p:cNvSpPr/>
          <p:nvPr userDrawn="1"/>
        </p:nvSpPr>
        <p:spPr bwMode="black">
          <a:xfrm>
            <a:off x="6410991" y="133033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2" name="Ellipse 381"/>
          <p:cNvSpPr/>
          <p:nvPr userDrawn="1"/>
        </p:nvSpPr>
        <p:spPr bwMode="black">
          <a:xfrm>
            <a:off x="5794247" y="71608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3" name="Ellipse 382"/>
          <p:cNvSpPr/>
          <p:nvPr userDrawn="1"/>
        </p:nvSpPr>
        <p:spPr bwMode="black">
          <a:xfrm>
            <a:off x="5796628" y="133271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4" name="Ellipse 383"/>
          <p:cNvSpPr/>
          <p:nvPr userDrawn="1"/>
        </p:nvSpPr>
        <p:spPr bwMode="black">
          <a:xfrm>
            <a:off x="868077" y="716992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5" name="Ellipse 384"/>
          <p:cNvSpPr/>
          <p:nvPr userDrawn="1"/>
        </p:nvSpPr>
        <p:spPr bwMode="black">
          <a:xfrm>
            <a:off x="1481674" y="7193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89" name="Grafik 38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008" y="412408"/>
            <a:ext cx="2190475" cy="1251699"/>
          </a:xfrm>
          <a:prstGeom prst="rect">
            <a:avLst/>
          </a:prstGeom>
        </p:spPr>
      </p:pic>
      <p:pic>
        <p:nvPicPr>
          <p:cNvPr id="390" name="Grafik 38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215" y="409362"/>
            <a:ext cx="1242200" cy="124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23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4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Ellipse 95"/>
          <p:cNvSpPr/>
          <p:nvPr userDrawn="1"/>
        </p:nvSpPr>
        <p:spPr>
          <a:xfrm flipH="1">
            <a:off x="-775697" y="1422502"/>
            <a:ext cx="6134400" cy="6135674"/>
          </a:xfrm>
          <a:prstGeom prst="ellipse">
            <a:avLst/>
          </a:prstGeom>
          <a:solidFill>
            <a:srgbClr val="D9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97" name="Gruppieren 96"/>
          <p:cNvGrpSpPr/>
          <p:nvPr userDrawn="1"/>
        </p:nvGrpSpPr>
        <p:grpSpPr>
          <a:xfrm rot="12165483">
            <a:off x="6903474" y="1635063"/>
            <a:ext cx="3387985" cy="2308205"/>
            <a:chOff x="-495300" y="2228850"/>
            <a:chExt cx="5848350" cy="3960000"/>
          </a:xfrm>
          <a:solidFill>
            <a:srgbClr val="009B91"/>
          </a:solidFill>
        </p:grpSpPr>
        <p:sp>
          <p:nvSpPr>
            <p:cNvPr id="100" name="Ellipse 99"/>
            <p:cNvSpPr/>
            <p:nvPr userDrawn="1"/>
          </p:nvSpPr>
          <p:spPr>
            <a:xfrm>
              <a:off x="1409700" y="2228850"/>
              <a:ext cx="3943350" cy="396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3" name="Rechteck 102"/>
            <p:cNvSpPr/>
            <p:nvPr userDrawn="1"/>
          </p:nvSpPr>
          <p:spPr>
            <a:xfrm>
              <a:off x="-495300" y="2228850"/>
              <a:ext cx="3876675" cy="39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7" name="Ellipse 106"/>
          <p:cNvSpPr/>
          <p:nvPr userDrawn="1"/>
        </p:nvSpPr>
        <p:spPr bwMode="black">
          <a:xfrm>
            <a:off x="5720071" y="4335771"/>
            <a:ext cx="164484" cy="16448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</a:t>
            </a:r>
          </a:p>
        </p:txBody>
      </p:sp>
      <p:sp>
        <p:nvSpPr>
          <p:cNvPr id="109" name="Ellipse 108"/>
          <p:cNvSpPr/>
          <p:nvPr userDrawn="1"/>
        </p:nvSpPr>
        <p:spPr>
          <a:xfrm>
            <a:off x="5355913" y="3355410"/>
            <a:ext cx="892800" cy="893305"/>
          </a:xfrm>
          <a:prstGeom prst="ellipse">
            <a:avLst/>
          </a:prstGeom>
          <a:solidFill>
            <a:srgbClr val="334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</a:t>
            </a:r>
          </a:p>
        </p:txBody>
      </p:sp>
      <p:sp>
        <p:nvSpPr>
          <p:cNvPr id="111" name="Ellipse 110"/>
          <p:cNvSpPr/>
          <p:nvPr userDrawn="1"/>
        </p:nvSpPr>
        <p:spPr>
          <a:xfrm>
            <a:off x="7427002" y="4195446"/>
            <a:ext cx="446322" cy="445134"/>
          </a:xfrm>
          <a:prstGeom prst="ellipse">
            <a:avLst/>
          </a:prstGeom>
          <a:solidFill>
            <a:srgbClr val="009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1" name="Ellipse 170"/>
          <p:cNvSpPr/>
          <p:nvPr userDrawn="1"/>
        </p:nvSpPr>
        <p:spPr bwMode="black">
          <a:xfrm>
            <a:off x="7582454" y="3734354"/>
            <a:ext cx="135418" cy="13541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Ellipse 109"/>
          <p:cNvSpPr/>
          <p:nvPr userDrawn="1"/>
        </p:nvSpPr>
        <p:spPr bwMode="black">
          <a:xfrm>
            <a:off x="7599763" y="3135713"/>
            <a:ext cx="100800" cy="100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6" name="Ellipse 135"/>
          <p:cNvSpPr/>
          <p:nvPr userDrawn="1"/>
        </p:nvSpPr>
        <p:spPr bwMode="black">
          <a:xfrm>
            <a:off x="7654009" y="3178749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1" name="Ellipse 140"/>
          <p:cNvSpPr/>
          <p:nvPr userDrawn="1"/>
        </p:nvSpPr>
        <p:spPr bwMode="black">
          <a:xfrm>
            <a:off x="7654009" y="38072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401473" y="2043852"/>
            <a:ext cx="5632740" cy="2893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Subtitel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Arial Regular</a:t>
            </a:r>
            <a:endParaRPr lang="de-DE" dirty="0"/>
          </a:p>
        </p:txBody>
      </p:sp>
      <p:sp>
        <p:nvSpPr>
          <p:cNvPr id="81" name="Textplatzhalt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399360" y="1575557"/>
            <a:ext cx="5634854" cy="451472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/>
              <a:t>Titel Arial Black</a:t>
            </a:r>
          </a:p>
        </p:txBody>
      </p:sp>
      <p:sp>
        <p:nvSpPr>
          <p:cNvPr id="104" name="Ellipse 103"/>
          <p:cNvSpPr/>
          <p:nvPr userDrawn="1"/>
        </p:nvSpPr>
        <p:spPr bwMode="black">
          <a:xfrm>
            <a:off x="3332725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2" name="Ellipse 111"/>
          <p:cNvSpPr/>
          <p:nvPr userDrawn="1"/>
        </p:nvSpPr>
        <p:spPr bwMode="black">
          <a:xfrm>
            <a:off x="3948703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Ellipse 152"/>
          <p:cNvSpPr/>
          <p:nvPr userDrawn="1"/>
        </p:nvSpPr>
        <p:spPr bwMode="black">
          <a:xfrm>
            <a:off x="4565493" y="133044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4" name="Ellipse 153"/>
          <p:cNvSpPr/>
          <p:nvPr userDrawn="1"/>
        </p:nvSpPr>
        <p:spPr bwMode="black">
          <a:xfrm>
            <a:off x="5181346" y="133191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5" name="Ellipse 154"/>
          <p:cNvSpPr/>
          <p:nvPr userDrawn="1"/>
        </p:nvSpPr>
        <p:spPr bwMode="black">
          <a:xfrm>
            <a:off x="871196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6" name="Ellipse 155"/>
          <p:cNvSpPr/>
          <p:nvPr userDrawn="1"/>
        </p:nvSpPr>
        <p:spPr bwMode="black">
          <a:xfrm>
            <a:off x="1484793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7" name="Ellipse 156"/>
          <p:cNvSpPr/>
          <p:nvPr userDrawn="1"/>
        </p:nvSpPr>
        <p:spPr bwMode="black">
          <a:xfrm>
            <a:off x="210077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8" name="Ellipse 157"/>
          <p:cNvSpPr/>
          <p:nvPr userDrawn="1"/>
        </p:nvSpPr>
        <p:spPr bwMode="black">
          <a:xfrm>
            <a:off x="272151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9" name="Ellipse 158"/>
          <p:cNvSpPr/>
          <p:nvPr userDrawn="1"/>
        </p:nvSpPr>
        <p:spPr bwMode="black">
          <a:xfrm>
            <a:off x="3335106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0" name="Ellipse 159"/>
          <p:cNvSpPr/>
          <p:nvPr userDrawn="1"/>
        </p:nvSpPr>
        <p:spPr bwMode="black">
          <a:xfrm>
            <a:off x="3951084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1" name="Ellipse 160"/>
          <p:cNvSpPr/>
          <p:nvPr userDrawn="1"/>
        </p:nvSpPr>
        <p:spPr bwMode="black">
          <a:xfrm>
            <a:off x="4567874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2" name="Ellipse 161"/>
          <p:cNvSpPr/>
          <p:nvPr userDrawn="1"/>
        </p:nvSpPr>
        <p:spPr bwMode="black">
          <a:xfrm>
            <a:off x="4567874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3" name="Ellipse 162"/>
          <p:cNvSpPr/>
          <p:nvPr userDrawn="1"/>
        </p:nvSpPr>
        <p:spPr bwMode="black">
          <a:xfrm>
            <a:off x="5181419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4" name="Ellipse 163"/>
          <p:cNvSpPr/>
          <p:nvPr userDrawn="1"/>
        </p:nvSpPr>
        <p:spPr bwMode="black">
          <a:xfrm>
            <a:off x="868815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5" name="Ellipse 164"/>
          <p:cNvSpPr/>
          <p:nvPr userDrawn="1"/>
        </p:nvSpPr>
        <p:spPr bwMode="black">
          <a:xfrm>
            <a:off x="1484793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6" name="Ellipse 165"/>
          <p:cNvSpPr/>
          <p:nvPr userDrawn="1"/>
        </p:nvSpPr>
        <p:spPr bwMode="black">
          <a:xfrm>
            <a:off x="2100770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7" name="Ellipse 166"/>
          <p:cNvSpPr/>
          <p:nvPr userDrawn="1"/>
        </p:nvSpPr>
        <p:spPr bwMode="black">
          <a:xfrm>
            <a:off x="2719129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8" name="Ellipse 167"/>
          <p:cNvSpPr/>
          <p:nvPr userDrawn="1"/>
        </p:nvSpPr>
        <p:spPr bwMode="black">
          <a:xfrm>
            <a:off x="3335106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9" name="Ellipse 168"/>
          <p:cNvSpPr/>
          <p:nvPr userDrawn="1"/>
        </p:nvSpPr>
        <p:spPr bwMode="black">
          <a:xfrm>
            <a:off x="395108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0" name="Ellipse 169"/>
          <p:cNvSpPr/>
          <p:nvPr userDrawn="1"/>
        </p:nvSpPr>
        <p:spPr bwMode="black">
          <a:xfrm>
            <a:off x="456787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2" name="Ellipse 171"/>
          <p:cNvSpPr/>
          <p:nvPr userDrawn="1"/>
        </p:nvSpPr>
        <p:spPr bwMode="black">
          <a:xfrm>
            <a:off x="456787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3" name="Ellipse 172"/>
          <p:cNvSpPr/>
          <p:nvPr userDrawn="1"/>
        </p:nvSpPr>
        <p:spPr bwMode="black">
          <a:xfrm>
            <a:off x="5181419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</a:t>
            </a:r>
          </a:p>
        </p:txBody>
      </p:sp>
      <p:sp>
        <p:nvSpPr>
          <p:cNvPr id="174" name="Ellipse 173"/>
          <p:cNvSpPr/>
          <p:nvPr userDrawn="1"/>
        </p:nvSpPr>
        <p:spPr bwMode="black">
          <a:xfrm>
            <a:off x="5795339" y="379696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5" name="Ellipse 174"/>
          <p:cNvSpPr/>
          <p:nvPr userDrawn="1"/>
        </p:nvSpPr>
        <p:spPr bwMode="black">
          <a:xfrm>
            <a:off x="7024589" y="133044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8" name="Ellipse 177"/>
          <p:cNvSpPr/>
          <p:nvPr userDrawn="1"/>
        </p:nvSpPr>
        <p:spPr bwMode="black">
          <a:xfrm>
            <a:off x="7026970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9" name="Ellipse 178"/>
          <p:cNvSpPr/>
          <p:nvPr userDrawn="1"/>
        </p:nvSpPr>
        <p:spPr bwMode="black">
          <a:xfrm>
            <a:off x="6410993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0" name="Ellipse 179"/>
          <p:cNvSpPr/>
          <p:nvPr userDrawn="1"/>
        </p:nvSpPr>
        <p:spPr bwMode="black">
          <a:xfrm>
            <a:off x="702697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1" name="Ellipse 180"/>
          <p:cNvSpPr/>
          <p:nvPr userDrawn="1"/>
        </p:nvSpPr>
        <p:spPr bwMode="black">
          <a:xfrm>
            <a:off x="5795015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2" name="Ellipse 181"/>
          <p:cNvSpPr/>
          <p:nvPr userDrawn="1"/>
        </p:nvSpPr>
        <p:spPr bwMode="black">
          <a:xfrm>
            <a:off x="6410993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3" name="Ellipse 182"/>
          <p:cNvSpPr/>
          <p:nvPr userDrawn="1"/>
        </p:nvSpPr>
        <p:spPr bwMode="black">
          <a:xfrm>
            <a:off x="7026970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4" name="Ellipse 183"/>
          <p:cNvSpPr/>
          <p:nvPr userDrawn="1"/>
        </p:nvSpPr>
        <p:spPr bwMode="black">
          <a:xfrm>
            <a:off x="2100770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5" name="Ellipse 184"/>
          <p:cNvSpPr/>
          <p:nvPr userDrawn="1"/>
        </p:nvSpPr>
        <p:spPr bwMode="black">
          <a:xfrm>
            <a:off x="2098389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6" name="Ellipse 185"/>
          <p:cNvSpPr/>
          <p:nvPr userDrawn="1"/>
        </p:nvSpPr>
        <p:spPr bwMode="black">
          <a:xfrm>
            <a:off x="2719129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7" name="Ellipse 186"/>
          <p:cNvSpPr/>
          <p:nvPr userDrawn="1"/>
        </p:nvSpPr>
        <p:spPr bwMode="black">
          <a:xfrm>
            <a:off x="2719129" y="718579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8" name="Ellipse 187"/>
          <p:cNvSpPr/>
          <p:nvPr userDrawn="1"/>
        </p:nvSpPr>
        <p:spPr bwMode="black">
          <a:xfrm>
            <a:off x="3335106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9" name="Ellipse 188"/>
          <p:cNvSpPr/>
          <p:nvPr userDrawn="1"/>
        </p:nvSpPr>
        <p:spPr bwMode="black">
          <a:xfrm>
            <a:off x="5181419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0" name="Ellipse 189"/>
          <p:cNvSpPr/>
          <p:nvPr userDrawn="1"/>
        </p:nvSpPr>
        <p:spPr bwMode="black">
          <a:xfrm>
            <a:off x="3951084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1" name="Ellipse 190"/>
          <p:cNvSpPr/>
          <p:nvPr userDrawn="1"/>
        </p:nvSpPr>
        <p:spPr bwMode="black">
          <a:xfrm>
            <a:off x="4565441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2" name="Ellipse 191"/>
          <p:cNvSpPr/>
          <p:nvPr userDrawn="1"/>
        </p:nvSpPr>
        <p:spPr bwMode="black">
          <a:xfrm>
            <a:off x="7642104" y="1331242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5" name="Ellipse 194"/>
          <p:cNvSpPr/>
          <p:nvPr userDrawn="1"/>
        </p:nvSpPr>
        <p:spPr bwMode="black">
          <a:xfrm>
            <a:off x="7644485" y="317636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6" name="Ellipse 195"/>
          <p:cNvSpPr/>
          <p:nvPr userDrawn="1"/>
        </p:nvSpPr>
        <p:spPr bwMode="black">
          <a:xfrm>
            <a:off x="8255286" y="133311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9" name="Ellipse 198"/>
          <p:cNvSpPr/>
          <p:nvPr userDrawn="1"/>
        </p:nvSpPr>
        <p:spPr bwMode="black">
          <a:xfrm>
            <a:off x="8258973" y="3176989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0" name="Ellipse 199"/>
          <p:cNvSpPr/>
          <p:nvPr userDrawn="1"/>
        </p:nvSpPr>
        <p:spPr bwMode="black">
          <a:xfrm>
            <a:off x="7642104" y="379299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1" name="Ellipse 200"/>
          <p:cNvSpPr/>
          <p:nvPr userDrawn="1"/>
        </p:nvSpPr>
        <p:spPr bwMode="black">
          <a:xfrm>
            <a:off x="8258081" y="379299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2" name="Ellipse 201"/>
          <p:cNvSpPr/>
          <p:nvPr userDrawn="1"/>
        </p:nvSpPr>
        <p:spPr bwMode="black">
          <a:xfrm>
            <a:off x="7642104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3" name="Ellipse 202"/>
          <p:cNvSpPr/>
          <p:nvPr userDrawn="1"/>
        </p:nvSpPr>
        <p:spPr bwMode="black">
          <a:xfrm>
            <a:off x="8258081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4" name="Ellipse 203"/>
          <p:cNvSpPr/>
          <p:nvPr userDrawn="1"/>
        </p:nvSpPr>
        <p:spPr bwMode="black">
          <a:xfrm>
            <a:off x="2097624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" name="Ellipse 204"/>
          <p:cNvSpPr/>
          <p:nvPr userDrawn="1"/>
        </p:nvSpPr>
        <p:spPr bwMode="black">
          <a:xfrm>
            <a:off x="2100005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6" name="Ellipse 205"/>
          <p:cNvSpPr/>
          <p:nvPr userDrawn="1"/>
        </p:nvSpPr>
        <p:spPr bwMode="black">
          <a:xfrm>
            <a:off x="6408610" y="71846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7" name="Ellipse 206"/>
          <p:cNvSpPr/>
          <p:nvPr userDrawn="1"/>
        </p:nvSpPr>
        <p:spPr bwMode="black">
          <a:xfrm>
            <a:off x="6410991" y="133033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8" name="Ellipse 207"/>
          <p:cNvSpPr/>
          <p:nvPr userDrawn="1"/>
        </p:nvSpPr>
        <p:spPr bwMode="black">
          <a:xfrm>
            <a:off x="5794247" y="71608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9" name="Ellipse 208"/>
          <p:cNvSpPr/>
          <p:nvPr userDrawn="1"/>
        </p:nvSpPr>
        <p:spPr bwMode="black">
          <a:xfrm>
            <a:off x="5796628" y="133271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0" name="Ellipse 209"/>
          <p:cNvSpPr/>
          <p:nvPr userDrawn="1"/>
        </p:nvSpPr>
        <p:spPr bwMode="black">
          <a:xfrm>
            <a:off x="868077" y="716992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1" name="Ellipse 210"/>
          <p:cNvSpPr/>
          <p:nvPr userDrawn="1"/>
        </p:nvSpPr>
        <p:spPr bwMode="black">
          <a:xfrm>
            <a:off x="1481674" y="7193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3" name="Fußzeilenplatzhalter 67"/>
          <p:cNvSpPr txBox="1">
            <a:spLocks/>
          </p:cNvSpPr>
          <p:nvPr userDrawn="1"/>
        </p:nvSpPr>
        <p:spPr>
          <a:xfrm>
            <a:off x="778534" y="4630131"/>
            <a:ext cx="1395060" cy="237759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Hochschule Konstanz</a:t>
            </a:r>
          </a:p>
        </p:txBody>
      </p:sp>
    </p:spTree>
    <p:extLst>
      <p:ext uri="{BB962C8B-B14F-4D97-AF65-F5344CB8AC3E}">
        <p14:creationId xmlns:p14="http://schemas.microsoft.com/office/powerpoint/2010/main" val="3427126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5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-60960" y="-99060"/>
            <a:ext cx="9334500" cy="5356860"/>
          </a:xfrm>
          <a:prstGeom prst="rect">
            <a:avLst/>
          </a:prstGeom>
          <a:solidFill>
            <a:srgbClr val="334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6" name="Ellipse 95"/>
          <p:cNvSpPr/>
          <p:nvPr userDrawn="1"/>
        </p:nvSpPr>
        <p:spPr>
          <a:xfrm flipH="1">
            <a:off x="4214494" y="-859390"/>
            <a:ext cx="5628951" cy="5626969"/>
          </a:xfrm>
          <a:prstGeom prst="ellipse">
            <a:avLst/>
          </a:prstGeom>
          <a:solidFill>
            <a:srgbClr val="009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</a:t>
            </a:r>
          </a:p>
        </p:txBody>
      </p:sp>
      <p:sp>
        <p:nvSpPr>
          <p:cNvPr id="63" name="Ellipse 62"/>
          <p:cNvSpPr/>
          <p:nvPr userDrawn="1"/>
        </p:nvSpPr>
        <p:spPr bwMode="black">
          <a:xfrm>
            <a:off x="3237915" y="4314247"/>
            <a:ext cx="201600" cy="199688"/>
          </a:xfrm>
          <a:prstGeom prst="ellipse">
            <a:avLst/>
          </a:prstGeom>
          <a:solidFill>
            <a:srgbClr val="009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Ellipse 104"/>
          <p:cNvSpPr/>
          <p:nvPr userDrawn="1"/>
        </p:nvSpPr>
        <p:spPr>
          <a:xfrm>
            <a:off x="3809600" y="577697"/>
            <a:ext cx="295200" cy="296070"/>
          </a:xfrm>
          <a:prstGeom prst="ellipse">
            <a:avLst/>
          </a:prstGeom>
          <a:solidFill>
            <a:srgbClr val="009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65" name="Grafik 16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592" y="412414"/>
            <a:ext cx="2190473" cy="1251698"/>
          </a:xfrm>
          <a:prstGeom prst="rect">
            <a:avLst/>
          </a:prstGeom>
        </p:spPr>
      </p:pic>
      <p:pic>
        <p:nvPicPr>
          <p:cNvPr id="166" name="Grafik 16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25" y="409362"/>
            <a:ext cx="1242200" cy="1242200"/>
          </a:xfrm>
          <a:prstGeom prst="rect">
            <a:avLst/>
          </a:prstGeom>
        </p:spPr>
      </p:pic>
      <p:sp>
        <p:nvSpPr>
          <p:cNvPr id="93" name="Ellipse 92"/>
          <p:cNvSpPr/>
          <p:nvPr userDrawn="1"/>
        </p:nvSpPr>
        <p:spPr bwMode="black">
          <a:xfrm>
            <a:off x="5190943" y="3806488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9" name="Ellipse 108"/>
          <p:cNvSpPr/>
          <p:nvPr userDrawn="1"/>
        </p:nvSpPr>
        <p:spPr bwMode="black">
          <a:xfrm>
            <a:off x="5804863" y="3806488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4" name="Ellipse 113"/>
          <p:cNvSpPr/>
          <p:nvPr userDrawn="1"/>
        </p:nvSpPr>
        <p:spPr bwMode="black">
          <a:xfrm>
            <a:off x="7038875" y="3177954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6" name="Ellipse 115"/>
          <p:cNvSpPr/>
          <p:nvPr userDrawn="1"/>
        </p:nvSpPr>
        <p:spPr bwMode="black">
          <a:xfrm>
            <a:off x="6422898" y="3806488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7" name="Ellipse 116"/>
          <p:cNvSpPr/>
          <p:nvPr userDrawn="1"/>
        </p:nvSpPr>
        <p:spPr bwMode="black">
          <a:xfrm>
            <a:off x="7038875" y="3806488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 userDrawn="1"/>
        </p:nvSpPr>
        <p:spPr bwMode="black">
          <a:xfrm>
            <a:off x="5806920" y="4464954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9" name="Ellipse 118"/>
          <p:cNvSpPr/>
          <p:nvPr userDrawn="1"/>
        </p:nvSpPr>
        <p:spPr bwMode="black">
          <a:xfrm>
            <a:off x="6422898" y="4464954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0" name="Ellipse 119"/>
          <p:cNvSpPr/>
          <p:nvPr userDrawn="1"/>
        </p:nvSpPr>
        <p:spPr bwMode="black">
          <a:xfrm>
            <a:off x="7038875" y="4464954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7" name="Ellipse 156"/>
          <p:cNvSpPr/>
          <p:nvPr userDrawn="1"/>
        </p:nvSpPr>
        <p:spPr>
          <a:xfrm flipH="1">
            <a:off x="5080633" y="2488236"/>
            <a:ext cx="2675658" cy="2626694"/>
          </a:xfrm>
          <a:prstGeom prst="ellipse">
            <a:avLst/>
          </a:prstGeom>
          <a:solidFill>
            <a:srgbClr val="D9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8" name="Ellipse 157"/>
          <p:cNvSpPr/>
          <p:nvPr userDrawn="1"/>
        </p:nvSpPr>
        <p:spPr bwMode="black">
          <a:xfrm>
            <a:off x="6348345" y="4349437"/>
            <a:ext cx="138051" cy="13805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9" name="Ellipse 158"/>
          <p:cNvSpPr/>
          <p:nvPr userDrawn="1"/>
        </p:nvSpPr>
        <p:spPr>
          <a:xfrm>
            <a:off x="5533846" y="2915886"/>
            <a:ext cx="540000" cy="540181"/>
          </a:xfrm>
          <a:prstGeom prst="ellipse">
            <a:avLst/>
          </a:prstGeom>
          <a:solidFill>
            <a:srgbClr val="334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0" name="Ellipse 159"/>
          <p:cNvSpPr/>
          <p:nvPr userDrawn="1"/>
        </p:nvSpPr>
        <p:spPr bwMode="black">
          <a:xfrm>
            <a:off x="6989746" y="3136297"/>
            <a:ext cx="85550" cy="855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2" name="Ellipse 161"/>
          <p:cNvSpPr/>
          <p:nvPr userDrawn="1"/>
        </p:nvSpPr>
        <p:spPr bwMode="black">
          <a:xfrm>
            <a:off x="7002439" y="4387912"/>
            <a:ext cx="64570" cy="6457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3" name="Ellipse 162"/>
          <p:cNvSpPr/>
          <p:nvPr userDrawn="1"/>
        </p:nvSpPr>
        <p:spPr bwMode="black">
          <a:xfrm>
            <a:off x="6945200" y="3715051"/>
            <a:ext cx="175403" cy="17540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1" name="Gerade Verbindung 160"/>
          <p:cNvCxnSpPr/>
          <p:nvPr userDrawn="1"/>
        </p:nvCxnSpPr>
        <p:spPr>
          <a:xfrm>
            <a:off x="7031089" y="2573338"/>
            <a:ext cx="0" cy="184933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Ellipse 105"/>
          <p:cNvSpPr/>
          <p:nvPr userDrawn="1"/>
        </p:nvSpPr>
        <p:spPr bwMode="black">
          <a:xfrm>
            <a:off x="3332725" y="1332828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1" name="Ellipse 110"/>
          <p:cNvSpPr/>
          <p:nvPr userDrawn="1"/>
        </p:nvSpPr>
        <p:spPr bwMode="black">
          <a:xfrm>
            <a:off x="3948703" y="1332828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Ellipse 114"/>
          <p:cNvSpPr/>
          <p:nvPr userDrawn="1"/>
        </p:nvSpPr>
        <p:spPr bwMode="black">
          <a:xfrm>
            <a:off x="4565493" y="1330447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0" name="Ellipse 149"/>
          <p:cNvSpPr/>
          <p:nvPr userDrawn="1"/>
        </p:nvSpPr>
        <p:spPr bwMode="black">
          <a:xfrm>
            <a:off x="5181346" y="1331913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1" name="Ellipse 150"/>
          <p:cNvSpPr/>
          <p:nvPr userDrawn="1"/>
        </p:nvSpPr>
        <p:spPr bwMode="black">
          <a:xfrm>
            <a:off x="871196" y="3794583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2" name="Ellipse 151"/>
          <p:cNvSpPr/>
          <p:nvPr userDrawn="1"/>
        </p:nvSpPr>
        <p:spPr bwMode="black">
          <a:xfrm>
            <a:off x="1484793" y="3794583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Ellipse 152"/>
          <p:cNvSpPr/>
          <p:nvPr userDrawn="1"/>
        </p:nvSpPr>
        <p:spPr bwMode="black">
          <a:xfrm>
            <a:off x="2100770" y="3794583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4" name="Ellipse 153"/>
          <p:cNvSpPr/>
          <p:nvPr userDrawn="1"/>
        </p:nvSpPr>
        <p:spPr bwMode="black">
          <a:xfrm>
            <a:off x="2721510" y="3794583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5" name="Ellipse 154"/>
          <p:cNvSpPr/>
          <p:nvPr userDrawn="1"/>
        </p:nvSpPr>
        <p:spPr bwMode="black">
          <a:xfrm>
            <a:off x="3335106" y="3794583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6" name="Ellipse 155"/>
          <p:cNvSpPr/>
          <p:nvPr userDrawn="1"/>
        </p:nvSpPr>
        <p:spPr bwMode="black">
          <a:xfrm>
            <a:off x="3951084" y="3794583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7" name="Ellipse 166"/>
          <p:cNvSpPr/>
          <p:nvPr userDrawn="1"/>
        </p:nvSpPr>
        <p:spPr bwMode="black">
          <a:xfrm>
            <a:off x="4567874" y="3794583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8" name="Ellipse 167"/>
          <p:cNvSpPr/>
          <p:nvPr userDrawn="1"/>
        </p:nvSpPr>
        <p:spPr bwMode="black">
          <a:xfrm>
            <a:off x="4567874" y="3794583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9" name="Ellipse 168"/>
          <p:cNvSpPr/>
          <p:nvPr userDrawn="1"/>
        </p:nvSpPr>
        <p:spPr bwMode="black">
          <a:xfrm>
            <a:off x="5181419" y="3794583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0" name="Ellipse 169"/>
          <p:cNvSpPr/>
          <p:nvPr userDrawn="1"/>
        </p:nvSpPr>
        <p:spPr bwMode="black">
          <a:xfrm>
            <a:off x="868815" y="4407810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1" name="Ellipse 170"/>
          <p:cNvSpPr/>
          <p:nvPr userDrawn="1"/>
        </p:nvSpPr>
        <p:spPr bwMode="black">
          <a:xfrm>
            <a:off x="1484793" y="4407810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2" name="Ellipse 171"/>
          <p:cNvSpPr/>
          <p:nvPr userDrawn="1"/>
        </p:nvSpPr>
        <p:spPr bwMode="black">
          <a:xfrm>
            <a:off x="2100770" y="4407810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3" name="Ellipse 172"/>
          <p:cNvSpPr/>
          <p:nvPr userDrawn="1"/>
        </p:nvSpPr>
        <p:spPr bwMode="black">
          <a:xfrm>
            <a:off x="2719129" y="4407810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4" name="Ellipse 173"/>
          <p:cNvSpPr/>
          <p:nvPr userDrawn="1"/>
        </p:nvSpPr>
        <p:spPr bwMode="black">
          <a:xfrm>
            <a:off x="3332725" y="4407810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5" name="Ellipse 174"/>
          <p:cNvSpPr/>
          <p:nvPr userDrawn="1"/>
        </p:nvSpPr>
        <p:spPr bwMode="black">
          <a:xfrm>
            <a:off x="3951084" y="4407810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6" name="Ellipse 175"/>
          <p:cNvSpPr/>
          <p:nvPr userDrawn="1"/>
        </p:nvSpPr>
        <p:spPr bwMode="black">
          <a:xfrm>
            <a:off x="4567874" y="4407810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7" name="Ellipse 176"/>
          <p:cNvSpPr/>
          <p:nvPr userDrawn="1"/>
        </p:nvSpPr>
        <p:spPr bwMode="black">
          <a:xfrm>
            <a:off x="4567874" y="4407810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8" name="Ellipse 177"/>
          <p:cNvSpPr/>
          <p:nvPr userDrawn="1"/>
        </p:nvSpPr>
        <p:spPr bwMode="black">
          <a:xfrm>
            <a:off x="5181419" y="4407810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</a:t>
            </a:r>
          </a:p>
        </p:txBody>
      </p:sp>
      <p:sp>
        <p:nvSpPr>
          <p:cNvPr id="179" name="Ellipse 178"/>
          <p:cNvSpPr/>
          <p:nvPr userDrawn="1"/>
        </p:nvSpPr>
        <p:spPr bwMode="black">
          <a:xfrm>
            <a:off x="5795339" y="3796964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0" name="Ellipse 179"/>
          <p:cNvSpPr/>
          <p:nvPr userDrawn="1"/>
        </p:nvSpPr>
        <p:spPr bwMode="black">
          <a:xfrm>
            <a:off x="7024589" y="1330447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5" name="Ellipse 184"/>
          <p:cNvSpPr/>
          <p:nvPr userDrawn="1"/>
        </p:nvSpPr>
        <p:spPr bwMode="black">
          <a:xfrm>
            <a:off x="7026970" y="3175573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6" name="Ellipse 185"/>
          <p:cNvSpPr/>
          <p:nvPr userDrawn="1"/>
        </p:nvSpPr>
        <p:spPr bwMode="black">
          <a:xfrm>
            <a:off x="6410993" y="3794583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7" name="Ellipse 186"/>
          <p:cNvSpPr/>
          <p:nvPr userDrawn="1"/>
        </p:nvSpPr>
        <p:spPr bwMode="black">
          <a:xfrm>
            <a:off x="7026970" y="3794583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8" name="Ellipse 187"/>
          <p:cNvSpPr/>
          <p:nvPr userDrawn="1"/>
        </p:nvSpPr>
        <p:spPr bwMode="black">
          <a:xfrm>
            <a:off x="5795015" y="4407810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9" name="Ellipse 188"/>
          <p:cNvSpPr/>
          <p:nvPr userDrawn="1"/>
        </p:nvSpPr>
        <p:spPr bwMode="black">
          <a:xfrm>
            <a:off x="6410993" y="4407810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0" name="Ellipse 189"/>
          <p:cNvSpPr/>
          <p:nvPr userDrawn="1"/>
        </p:nvSpPr>
        <p:spPr bwMode="black">
          <a:xfrm>
            <a:off x="7026970" y="4407810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1" name="Ellipse 190"/>
          <p:cNvSpPr/>
          <p:nvPr userDrawn="1"/>
        </p:nvSpPr>
        <p:spPr bwMode="black">
          <a:xfrm>
            <a:off x="2100770" y="716198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2" name="Ellipse 191"/>
          <p:cNvSpPr/>
          <p:nvPr userDrawn="1"/>
        </p:nvSpPr>
        <p:spPr bwMode="black">
          <a:xfrm>
            <a:off x="2098389" y="1332828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3" name="Ellipse 192"/>
          <p:cNvSpPr/>
          <p:nvPr userDrawn="1"/>
        </p:nvSpPr>
        <p:spPr bwMode="black">
          <a:xfrm>
            <a:off x="2719129" y="1332828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4" name="Ellipse 193"/>
          <p:cNvSpPr/>
          <p:nvPr userDrawn="1"/>
        </p:nvSpPr>
        <p:spPr bwMode="black">
          <a:xfrm>
            <a:off x="2719129" y="718579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5" name="Ellipse 194"/>
          <p:cNvSpPr/>
          <p:nvPr userDrawn="1"/>
        </p:nvSpPr>
        <p:spPr bwMode="black">
          <a:xfrm>
            <a:off x="3335106" y="716198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6" name="Ellipse 195"/>
          <p:cNvSpPr/>
          <p:nvPr userDrawn="1"/>
        </p:nvSpPr>
        <p:spPr bwMode="black">
          <a:xfrm>
            <a:off x="5181419" y="716198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7" name="Ellipse 196"/>
          <p:cNvSpPr/>
          <p:nvPr userDrawn="1"/>
        </p:nvSpPr>
        <p:spPr bwMode="black">
          <a:xfrm>
            <a:off x="3951084" y="716198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8" name="Ellipse 197"/>
          <p:cNvSpPr/>
          <p:nvPr userDrawn="1"/>
        </p:nvSpPr>
        <p:spPr bwMode="black">
          <a:xfrm>
            <a:off x="4565441" y="716198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9" name="Ellipse 198"/>
          <p:cNvSpPr/>
          <p:nvPr userDrawn="1"/>
        </p:nvSpPr>
        <p:spPr bwMode="black">
          <a:xfrm>
            <a:off x="7642104" y="1331242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0" name="Ellipse 199"/>
          <p:cNvSpPr/>
          <p:nvPr userDrawn="1"/>
        </p:nvSpPr>
        <p:spPr bwMode="black">
          <a:xfrm>
            <a:off x="7642104" y="1947871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1" name="Ellipse 200"/>
          <p:cNvSpPr/>
          <p:nvPr userDrawn="1"/>
        </p:nvSpPr>
        <p:spPr bwMode="black">
          <a:xfrm>
            <a:off x="7644485" y="2564501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2" name="Ellipse 201"/>
          <p:cNvSpPr/>
          <p:nvPr userDrawn="1"/>
        </p:nvSpPr>
        <p:spPr bwMode="black">
          <a:xfrm>
            <a:off x="7644485" y="3176368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3" name="Ellipse 202"/>
          <p:cNvSpPr/>
          <p:nvPr userDrawn="1"/>
        </p:nvSpPr>
        <p:spPr bwMode="black">
          <a:xfrm>
            <a:off x="8255286" y="1333111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4" name="Ellipse 203"/>
          <p:cNvSpPr/>
          <p:nvPr userDrawn="1"/>
        </p:nvSpPr>
        <p:spPr bwMode="black">
          <a:xfrm>
            <a:off x="8258081" y="1947871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" name="Ellipse 204"/>
          <p:cNvSpPr/>
          <p:nvPr userDrawn="1"/>
        </p:nvSpPr>
        <p:spPr bwMode="black">
          <a:xfrm>
            <a:off x="8257131" y="2565801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6" name="Ellipse 205"/>
          <p:cNvSpPr/>
          <p:nvPr userDrawn="1"/>
        </p:nvSpPr>
        <p:spPr bwMode="black">
          <a:xfrm>
            <a:off x="8258973" y="3176989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7" name="Ellipse 206"/>
          <p:cNvSpPr/>
          <p:nvPr userDrawn="1"/>
        </p:nvSpPr>
        <p:spPr bwMode="black">
          <a:xfrm>
            <a:off x="7642104" y="3792997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8" name="Ellipse 207"/>
          <p:cNvSpPr/>
          <p:nvPr userDrawn="1"/>
        </p:nvSpPr>
        <p:spPr bwMode="black">
          <a:xfrm>
            <a:off x="8258081" y="3792997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9" name="Ellipse 208"/>
          <p:cNvSpPr/>
          <p:nvPr userDrawn="1"/>
        </p:nvSpPr>
        <p:spPr bwMode="black">
          <a:xfrm>
            <a:off x="7642104" y="4410986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0" name="Ellipse 209"/>
          <p:cNvSpPr/>
          <p:nvPr userDrawn="1"/>
        </p:nvSpPr>
        <p:spPr bwMode="black">
          <a:xfrm>
            <a:off x="8258081" y="4410986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1" name="Ellipse 210"/>
          <p:cNvSpPr/>
          <p:nvPr userDrawn="1"/>
        </p:nvSpPr>
        <p:spPr bwMode="black">
          <a:xfrm>
            <a:off x="2097624" y="1332828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2" name="Ellipse 211"/>
          <p:cNvSpPr/>
          <p:nvPr userDrawn="1"/>
        </p:nvSpPr>
        <p:spPr bwMode="black">
          <a:xfrm>
            <a:off x="2100005" y="716198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3" name="Ellipse 212"/>
          <p:cNvSpPr/>
          <p:nvPr userDrawn="1"/>
        </p:nvSpPr>
        <p:spPr bwMode="black">
          <a:xfrm>
            <a:off x="6408610" y="718464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4" name="Ellipse 213"/>
          <p:cNvSpPr/>
          <p:nvPr userDrawn="1"/>
        </p:nvSpPr>
        <p:spPr bwMode="black">
          <a:xfrm>
            <a:off x="6410991" y="1330331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5" name="Ellipse 214"/>
          <p:cNvSpPr/>
          <p:nvPr userDrawn="1"/>
        </p:nvSpPr>
        <p:spPr bwMode="black">
          <a:xfrm>
            <a:off x="5794247" y="716084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6" name="Ellipse 215"/>
          <p:cNvSpPr/>
          <p:nvPr userDrawn="1"/>
        </p:nvSpPr>
        <p:spPr bwMode="black">
          <a:xfrm>
            <a:off x="5796628" y="1332713"/>
            <a:ext cx="13208" cy="1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9" name="Datumsplatzhalter 12"/>
          <p:cNvSpPr txBox="1">
            <a:spLocks/>
          </p:cNvSpPr>
          <p:nvPr userDrawn="1"/>
        </p:nvSpPr>
        <p:spPr>
          <a:xfrm>
            <a:off x="6932742" y="4651474"/>
            <a:ext cx="831017" cy="2030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5E4C1-F56E-4B29-9002-9A8A417D2472}" type="datetimeFigureOut">
              <a:rPr lang="de-DE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04.10.2023</a:t>
            </a:fld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Fußzeilenplatzhalter 67"/>
          <p:cNvSpPr txBox="1">
            <a:spLocks/>
          </p:cNvSpPr>
          <p:nvPr userDrawn="1"/>
        </p:nvSpPr>
        <p:spPr>
          <a:xfrm>
            <a:off x="778534" y="4630131"/>
            <a:ext cx="1395060" cy="237759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Hochschule Konstanz</a:t>
            </a:r>
          </a:p>
        </p:txBody>
      </p:sp>
      <p:sp>
        <p:nvSpPr>
          <p:cNvPr id="221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401473" y="2043852"/>
            <a:ext cx="5632740" cy="2893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Subtitel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Arial Regular</a:t>
            </a:r>
            <a:endParaRPr lang="de-DE" dirty="0"/>
          </a:p>
        </p:txBody>
      </p:sp>
      <p:sp>
        <p:nvSpPr>
          <p:cNvPr id="222" name="Textplatzhalt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399360" y="1575557"/>
            <a:ext cx="5634854" cy="451472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/>
              <a:t>Titel Arial Black</a:t>
            </a:r>
          </a:p>
        </p:txBody>
      </p:sp>
    </p:spTree>
    <p:extLst>
      <p:ext uri="{BB962C8B-B14F-4D97-AF65-F5344CB8AC3E}">
        <p14:creationId xmlns:p14="http://schemas.microsoft.com/office/powerpoint/2010/main" val="2046059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3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uppieren 97"/>
          <p:cNvGrpSpPr/>
          <p:nvPr userDrawn="1"/>
        </p:nvGrpSpPr>
        <p:grpSpPr>
          <a:xfrm rot="20403041">
            <a:off x="-878508" y="2017604"/>
            <a:ext cx="4434951" cy="2976638"/>
            <a:chOff x="-495300" y="2228850"/>
            <a:chExt cx="5804879" cy="3962873"/>
          </a:xfrm>
          <a:solidFill>
            <a:srgbClr val="D9E5EC"/>
          </a:solidFill>
        </p:grpSpPr>
        <p:sp>
          <p:nvSpPr>
            <p:cNvPr id="99" name="Ellipse 98"/>
            <p:cNvSpPr/>
            <p:nvPr userDrawn="1"/>
          </p:nvSpPr>
          <p:spPr>
            <a:xfrm>
              <a:off x="1417455" y="2231720"/>
              <a:ext cx="3892124" cy="39600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0" name="Rechteck 99"/>
            <p:cNvSpPr/>
            <p:nvPr userDrawn="1"/>
          </p:nvSpPr>
          <p:spPr>
            <a:xfrm>
              <a:off x="-495300" y="2228850"/>
              <a:ext cx="3876675" cy="39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2" name="Fußzeilenplatzhalter 67"/>
          <p:cNvSpPr txBox="1">
            <a:spLocks/>
          </p:cNvSpPr>
          <p:nvPr userDrawn="1"/>
        </p:nvSpPr>
        <p:spPr>
          <a:xfrm>
            <a:off x="746609" y="4724889"/>
            <a:ext cx="1395060" cy="237759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Hochschule Konstanz</a:t>
            </a:r>
          </a:p>
        </p:txBody>
      </p:sp>
      <p:sp>
        <p:nvSpPr>
          <p:cNvPr id="209" name="Ellipse 208"/>
          <p:cNvSpPr/>
          <p:nvPr userDrawn="1"/>
        </p:nvSpPr>
        <p:spPr bwMode="black">
          <a:xfrm>
            <a:off x="5200467" y="4465759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</a:t>
            </a:r>
          </a:p>
        </p:txBody>
      </p:sp>
      <p:sp>
        <p:nvSpPr>
          <p:cNvPr id="242" name="Ellipse 241"/>
          <p:cNvSpPr/>
          <p:nvPr userDrawn="1"/>
        </p:nvSpPr>
        <p:spPr bwMode="black">
          <a:xfrm>
            <a:off x="7663533" y="380808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Ellipse 76"/>
          <p:cNvSpPr/>
          <p:nvPr userDrawn="1"/>
        </p:nvSpPr>
        <p:spPr bwMode="black">
          <a:xfrm>
            <a:off x="5113871" y="4343934"/>
            <a:ext cx="148157" cy="14815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</a:t>
            </a:r>
          </a:p>
        </p:txBody>
      </p:sp>
      <p:sp>
        <p:nvSpPr>
          <p:cNvPr id="78" name="Ellipse 77"/>
          <p:cNvSpPr/>
          <p:nvPr userDrawn="1"/>
        </p:nvSpPr>
        <p:spPr bwMode="black">
          <a:xfrm>
            <a:off x="7604089" y="3755989"/>
            <a:ext cx="92147" cy="9214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Ellipse 78"/>
          <p:cNvSpPr/>
          <p:nvPr userDrawn="1"/>
        </p:nvSpPr>
        <p:spPr>
          <a:xfrm flipH="1">
            <a:off x="5478115" y="3478241"/>
            <a:ext cx="648396" cy="64764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</a:t>
            </a:r>
          </a:p>
        </p:txBody>
      </p:sp>
      <p:sp>
        <p:nvSpPr>
          <p:cNvPr id="80" name="Ellipse 79"/>
          <p:cNvSpPr/>
          <p:nvPr userDrawn="1"/>
        </p:nvSpPr>
        <p:spPr bwMode="black">
          <a:xfrm>
            <a:off x="7664897" y="3810085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1" name="Gerade Verbindung 80"/>
          <p:cNvCxnSpPr>
            <a:endCxn id="139" idx="6"/>
          </p:cNvCxnSpPr>
          <p:nvPr userDrawn="1"/>
        </p:nvCxnSpPr>
        <p:spPr>
          <a:xfrm flipV="1">
            <a:off x="3949953" y="3799736"/>
            <a:ext cx="4321336" cy="1467"/>
          </a:xfrm>
          <a:prstGeom prst="line">
            <a:avLst/>
          </a:prstGeom>
          <a:ln w="3175">
            <a:solidFill>
              <a:srgbClr val="009B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Ellipse 84"/>
          <p:cNvSpPr/>
          <p:nvPr userDrawn="1"/>
        </p:nvSpPr>
        <p:spPr bwMode="black">
          <a:xfrm>
            <a:off x="3332725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Ellipse 85"/>
          <p:cNvSpPr/>
          <p:nvPr userDrawn="1"/>
        </p:nvSpPr>
        <p:spPr bwMode="black">
          <a:xfrm>
            <a:off x="3948703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Ellipse 86"/>
          <p:cNvSpPr/>
          <p:nvPr userDrawn="1"/>
        </p:nvSpPr>
        <p:spPr bwMode="black">
          <a:xfrm>
            <a:off x="4565493" y="133044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Ellipse 87"/>
          <p:cNvSpPr/>
          <p:nvPr userDrawn="1"/>
        </p:nvSpPr>
        <p:spPr bwMode="black">
          <a:xfrm>
            <a:off x="5181346" y="133191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9" name="Ellipse 88"/>
          <p:cNvSpPr/>
          <p:nvPr userDrawn="1"/>
        </p:nvSpPr>
        <p:spPr bwMode="black">
          <a:xfrm>
            <a:off x="871196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Ellipse 90"/>
          <p:cNvSpPr/>
          <p:nvPr userDrawn="1"/>
        </p:nvSpPr>
        <p:spPr bwMode="black">
          <a:xfrm>
            <a:off x="1484793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Ellipse 91"/>
          <p:cNvSpPr/>
          <p:nvPr userDrawn="1"/>
        </p:nvSpPr>
        <p:spPr bwMode="black">
          <a:xfrm>
            <a:off x="210077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3" name="Ellipse 92"/>
          <p:cNvSpPr/>
          <p:nvPr userDrawn="1"/>
        </p:nvSpPr>
        <p:spPr bwMode="black">
          <a:xfrm>
            <a:off x="272151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Ellipse 93"/>
          <p:cNvSpPr/>
          <p:nvPr userDrawn="1"/>
        </p:nvSpPr>
        <p:spPr bwMode="black">
          <a:xfrm>
            <a:off x="3335106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Ellipse 94"/>
          <p:cNvSpPr/>
          <p:nvPr userDrawn="1"/>
        </p:nvSpPr>
        <p:spPr bwMode="black">
          <a:xfrm>
            <a:off x="3951084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6" name="Ellipse 95"/>
          <p:cNvSpPr/>
          <p:nvPr userDrawn="1"/>
        </p:nvSpPr>
        <p:spPr bwMode="black">
          <a:xfrm>
            <a:off x="4567874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7" name="Ellipse 96"/>
          <p:cNvSpPr/>
          <p:nvPr userDrawn="1"/>
        </p:nvSpPr>
        <p:spPr bwMode="black">
          <a:xfrm>
            <a:off x="4567874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1" name="Ellipse 100"/>
          <p:cNvSpPr/>
          <p:nvPr userDrawn="1"/>
        </p:nvSpPr>
        <p:spPr bwMode="black">
          <a:xfrm>
            <a:off x="5181419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3" name="Ellipse 102"/>
          <p:cNvSpPr/>
          <p:nvPr userDrawn="1"/>
        </p:nvSpPr>
        <p:spPr bwMode="black">
          <a:xfrm>
            <a:off x="868815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4" name="Ellipse 103"/>
          <p:cNvSpPr/>
          <p:nvPr userDrawn="1"/>
        </p:nvSpPr>
        <p:spPr bwMode="black">
          <a:xfrm>
            <a:off x="1484793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Ellipse 104"/>
          <p:cNvSpPr/>
          <p:nvPr userDrawn="1"/>
        </p:nvSpPr>
        <p:spPr bwMode="black">
          <a:xfrm>
            <a:off x="2100770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Ellipse 105"/>
          <p:cNvSpPr/>
          <p:nvPr userDrawn="1"/>
        </p:nvSpPr>
        <p:spPr bwMode="black">
          <a:xfrm>
            <a:off x="2719129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Ellipse 106"/>
          <p:cNvSpPr/>
          <p:nvPr userDrawn="1"/>
        </p:nvSpPr>
        <p:spPr bwMode="black">
          <a:xfrm>
            <a:off x="3335106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Ellipse 107"/>
          <p:cNvSpPr/>
          <p:nvPr userDrawn="1"/>
        </p:nvSpPr>
        <p:spPr bwMode="black">
          <a:xfrm>
            <a:off x="395108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9" name="Ellipse 108"/>
          <p:cNvSpPr/>
          <p:nvPr userDrawn="1"/>
        </p:nvSpPr>
        <p:spPr bwMode="black">
          <a:xfrm>
            <a:off x="456787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Ellipse 109"/>
          <p:cNvSpPr/>
          <p:nvPr userDrawn="1"/>
        </p:nvSpPr>
        <p:spPr bwMode="black">
          <a:xfrm>
            <a:off x="456787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1" name="Ellipse 110"/>
          <p:cNvSpPr/>
          <p:nvPr userDrawn="1"/>
        </p:nvSpPr>
        <p:spPr bwMode="black">
          <a:xfrm>
            <a:off x="5181419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</a:t>
            </a:r>
          </a:p>
        </p:txBody>
      </p:sp>
      <p:sp>
        <p:nvSpPr>
          <p:cNvPr id="112" name="Ellipse 111"/>
          <p:cNvSpPr/>
          <p:nvPr userDrawn="1"/>
        </p:nvSpPr>
        <p:spPr bwMode="black">
          <a:xfrm>
            <a:off x="5795339" y="379696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3" name="Ellipse 112"/>
          <p:cNvSpPr/>
          <p:nvPr userDrawn="1"/>
        </p:nvSpPr>
        <p:spPr bwMode="black">
          <a:xfrm>
            <a:off x="7024589" y="133044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4" name="Ellipse 113"/>
          <p:cNvSpPr/>
          <p:nvPr userDrawn="1"/>
        </p:nvSpPr>
        <p:spPr bwMode="black">
          <a:xfrm>
            <a:off x="7026970" y="194707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Ellipse 114"/>
          <p:cNvSpPr/>
          <p:nvPr userDrawn="1"/>
        </p:nvSpPr>
        <p:spPr bwMode="black">
          <a:xfrm>
            <a:off x="7024589" y="256608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6" name="Ellipse 115"/>
          <p:cNvSpPr/>
          <p:nvPr userDrawn="1"/>
        </p:nvSpPr>
        <p:spPr bwMode="black">
          <a:xfrm>
            <a:off x="7026970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7" name="Ellipse 116"/>
          <p:cNvSpPr/>
          <p:nvPr userDrawn="1"/>
        </p:nvSpPr>
        <p:spPr bwMode="black">
          <a:xfrm>
            <a:off x="6410993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 userDrawn="1"/>
        </p:nvSpPr>
        <p:spPr bwMode="black">
          <a:xfrm>
            <a:off x="702697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9" name="Ellipse 118"/>
          <p:cNvSpPr/>
          <p:nvPr userDrawn="1"/>
        </p:nvSpPr>
        <p:spPr bwMode="black">
          <a:xfrm>
            <a:off x="5795015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0" name="Ellipse 119"/>
          <p:cNvSpPr/>
          <p:nvPr userDrawn="1"/>
        </p:nvSpPr>
        <p:spPr bwMode="black">
          <a:xfrm>
            <a:off x="6410993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" name="Ellipse 120"/>
          <p:cNvSpPr/>
          <p:nvPr userDrawn="1"/>
        </p:nvSpPr>
        <p:spPr bwMode="black">
          <a:xfrm>
            <a:off x="7026970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 userDrawn="1"/>
        </p:nvSpPr>
        <p:spPr bwMode="black">
          <a:xfrm>
            <a:off x="2100770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 userDrawn="1"/>
        </p:nvSpPr>
        <p:spPr bwMode="black">
          <a:xfrm>
            <a:off x="2098389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 userDrawn="1"/>
        </p:nvSpPr>
        <p:spPr bwMode="black">
          <a:xfrm>
            <a:off x="2719129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5" name="Ellipse 124"/>
          <p:cNvSpPr/>
          <p:nvPr userDrawn="1"/>
        </p:nvSpPr>
        <p:spPr bwMode="black">
          <a:xfrm>
            <a:off x="2719129" y="718579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6" name="Ellipse 125"/>
          <p:cNvSpPr/>
          <p:nvPr userDrawn="1"/>
        </p:nvSpPr>
        <p:spPr bwMode="black">
          <a:xfrm>
            <a:off x="3335106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7" name="Ellipse 126"/>
          <p:cNvSpPr/>
          <p:nvPr userDrawn="1"/>
        </p:nvSpPr>
        <p:spPr bwMode="black">
          <a:xfrm>
            <a:off x="5181419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 userDrawn="1"/>
        </p:nvSpPr>
        <p:spPr bwMode="black">
          <a:xfrm>
            <a:off x="3951084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 userDrawn="1"/>
        </p:nvSpPr>
        <p:spPr bwMode="black">
          <a:xfrm>
            <a:off x="4565441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 userDrawn="1"/>
        </p:nvSpPr>
        <p:spPr bwMode="black">
          <a:xfrm>
            <a:off x="7642104" y="1331242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Ellipse 130"/>
          <p:cNvSpPr/>
          <p:nvPr userDrawn="1"/>
        </p:nvSpPr>
        <p:spPr bwMode="black">
          <a:xfrm>
            <a:off x="7642104" y="194787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2" name="Ellipse 131"/>
          <p:cNvSpPr/>
          <p:nvPr userDrawn="1"/>
        </p:nvSpPr>
        <p:spPr bwMode="black">
          <a:xfrm>
            <a:off x="7644485" y="256450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3" name="Ellipse 132"/>
          <p:cNvSpPr/>
          <p:nvPr userDrawn="1"/>
        </p:nvSpPr>
        <p:spPr bwMode="black">
          <a:xfrm>
            <a:off x="7644485" y="317636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4" name="Ellipse 133"/>
          <p:cNvSpPr/>
          <p:nvPr userDrawn="1"/>
        </p:nvSpPr>
        <p:spPr bwMode="black">
          <a:xfrm>
            <a:off x="8255286" y="133311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5" name="Ellipse 134"/>
          <p:cNvSpPr/>
          <p:nvPr userDrawn="1"/>
        </p:nvSpPr>
        <p:spPr bwMode="black">
          <a:xfrm>
            <a:off x="8258081" y="194787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6" name="Ellipse 135"/>
          <p:cNvSpPr/>
          <p:nvPr userDrawn="1"/>
        </p:nvSpPr>
        <p:spPr bwMode="black">
          <a:xfrm>
            <a:off x="8257131" y="256580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7" name="Ellipse 136"/>
          <p:cNvSpPr/>
          <p:nvPr userDrawn="1"/>
        </p:nvSpPr>
        <p:spPr bwMode="black">
          <a:xfrm>
            <a:off x="8258973" y="3176989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Ellipse 137"/>
          <p:cNvSpPr/>
          <p:nvPr userDrawn="1"/>
        </p:nvSpPr>
        <p:spPr bwMode="black">
          <a:xfrm>
            <a:off x="7642104" y="379299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Ellipse 138"/>
          <p:cNvSpPr/>
          <p:nvPr userDrawn="1"/>
        </p:nvSpPr>
        <p:spPr bwMode="black">
          <a:xfrm>
            <a:off x="8258081" y="379299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0" name="Ellipse 139"/>
          <p:cNvSpPr/>
          <p:nvPr userDrawn="1"/>
        </p:nvSpPr>
        <p:spPr bwMode="black">
          <a:xfrm>
            <a:off x="7642104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1" name="Ellipse 140"/>
          <p:cNvSpPr/>
          <p:nvPr userDrawn="1"/>
        </p:nvSpPr>
        <p:spPr bwMode="black">
          <a:xfrm>
            <a:off x="8258081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2" name="Ellipse 141"/>
          <p:cNvSpPr/>
          <p:nvPr userDrawn="1"/>
        </p:nvSpPr>
        <p:spPr bwMode="black">
          <a:xfrm>
            <a:off x="2097624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3" name="Ellipse 142"/>
          <p:cNvSpPr/>
          <p:nvPr userDrawn="1"/>
        </p:nvSpPr>
        <p:spPr bwMode="black">
          <a:xfrm>
            <a:off x="2100005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4" name="Ellipse 143"/>
          <p:cNvSpPr/>
          <p:nvPr userDrawn="1"/>
        </p:nvSpPr>
        <p:spPr bwMode="black">
          <a:xfrm>
            <a:off x="6408610" y="71846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5" name="Ellipse 144"/>
          <p:cNvSpPr/>
          <p:nvPr userDrawn="1"/>
        </p:nvSpPr>
        <p:spPr bwMode="black">
          <a:xfrm>
            <a:off x="6410991" y="133033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6" name="Ellipse 145"/>
          <p:cNvSpPr/>
          <p:nvPr userDrawn="1"/>
        </p:nvSpPr>
        <p:spPr bwMode="black">
          <a:xfrm>
            <a:off x="5794247" y="71608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7" name="Ellipse 146"/>
          <p:cNvSpPr/>
          <p:nvPr userDrawn="1"/>
        </p:nvSpPr>
        <p:spPr bwMode="black">
          <a:xfrm>
            <a:off x="5796628" y="133271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8" name="Ellipse 147"/>
          <p:cNvSpPr/>
          <p:nvPr userDrawn="1"/>
        </p:nvSpPr>
        <p:spPr bwMode="black">
          <a:xfrm>
            <a:off x="868077" y="716992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9" name="Ellipse 148"/>
          <p:cNvSpPr/>
          <p:nvPr userDrawn="1"/>
        </p:nvSpPr>
        <p:spPr bwMode="black">
          <a:xfrm>
            <a:off x="1481674" y="7193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0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401473" y="2043852"/>
            <a:ext cx="5632740" cy="2893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Subtitel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Arial Regular</a:t>
            </a:r>
            <a:endParaRPr lang="de-DE" dirty="0"/>
          </a:p>
        </p:txBody>
      </p:sp>
      <p:sp>
        <p:nvSpPr>
          <p:cNvPr id="151" name="Textplatzhalt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399360" y="1575557"/>
            <a:ext cx="5634854" cy="451472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/>
              <a:t>Titel Arial Black</a:t>
            </a:r>
          </a:p>
        </p:txBody>
      </p:sp>
    </p:spTree>
    <p:extLst>
      <p:ext uri="{BB962C8B-B14F-4D97-AF65-F5344CB8AC3E}">
        <p14:creationId xmlns:p14="http://schemas.microsoft.com/office/powerpoint/2010/main" val="363728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Datumsplatzhalter 12"/>
          <p:cNvSpPr txBox="1">
            <a:spLocks/>
          </p:cNvSpPr>
          <p:nvPr userDrawn="1"/>
        </p:nvSpPr>
        <p:spPr>
          <a:xfrm>
            <a:off x="6739365" y="4733166"/>
            <a:ext cx="1355765" cy="221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73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396458" y="1832869"/>
            <a:ext cx="5637755" cy="451472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/>
              <a:t>Zwischenfolie Headline</a:t>
            </a:r>
          </a:p>
        </p:txBody>
      </p:sp>
      <p:sp>
        <p:nvSpPr>
          <p:cNvPr id="74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396514" y="2305083"/>
            <a:ext cx="5637699" cy="28932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Zwischenfolie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Subtitel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Arial Regular</a:t>
            </a:r>
            <a:endParaRPr lang="de-DE" dirty="0"/>
          </a:p>
        </p:txBody>
      </p:sp>
      <p:sp>
        <p:nvSpPr>
          <p:cNvPr id="54" name="Ellipse 53"/>
          <p:cNvSpPr/>
          <p:nvPr userDrawn="1"/>
        </p:nvSpPr>
        <p:spPr bwMode="black">
          <a:xfrm>
            <a:off x="3332725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Ellipse 54"/>
          <p:cNvSpPr/>
          <p:nvPr userDrawn="1"/>
        </p:nvSpPr>
        <p:spPr bwMode="black">
          <a:xfrm>
            <a:off x="3948703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Ellipse 55"/>
          <p:cNvSpPr/>
          <p:nvPr userDrawn="1"/>
        </p:nvSpPr>
        <p:spPr bwMode="black">
          <a:xfrm>
            <a:off x="4565493" y="133044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Ellipse 56"/>
          <p:cNvSpPr/>
          <p:nvPr userDrawn="1"/>
        </p:nvSpPr>
        <p:spPr bwMode="black">
          <a:xfrm>
            <a:off x="5181346" y="133191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Ellipse 57"/>
          <p:cNvSpPr/>
          <p:nvPr userDrawn="1"/>
        </p:nvSpPr>
        <p:spPr bwMode="black">
          <a:xfrm>
            <a:off x="871196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Ellipse 58"/>
          <p:cNvSpPr/>
          <p:nvPr userDrawn="1"/>
        </p:nvSpPr>
        <p:spPr bwMode="black">
          <a:xfrm>
            <a:off x="1484793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Ellipse 59"/>
          <p:cNvSpPr/>
          <p:nvPr userDrawn="1"/>
        </p:nvSpPr>
        <p:spPr bwMode="black">
          <a:xfrm>
            <a:off x="210077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Ellipse 60"/>
          <p:cNvSpPr/>
          <p:nvPr userDrawn="1"/>
        </p:nvSpPr>
        <p:spPr bwMode="black">
          <a:xfrm>
            <a:off x="272151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Ellipse 61"/>
          <p:cNvSpPr/>
          <p:nvPr userDrawn="1"/>
        </p:nvSpPr>
        <p:spPr bwMode="black">
          <a:xfrm>
            <a:off x="3335106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Ellipse 62"/>
          <p:cNvSpPr/>
          <p:nvPr userDrawn="1"/>
        </p:nvSpPr>
        <p:spPr bwMode="black">
          <a:xfrm>
            <a:off x="3951084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Ellipse 63"/>
          <p:cNvSpPr/>
          <p:nvPr userDrawn="1"/>
        </p:nvSpPr>
        <p:spPr bwMode="black">
          <a:xfrm>
            <a:off x="4567874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Ellipse 64"/>
          <p:cNvSpPr/>
          <p:nvPr userDrawn="1"/>
        </p:nvSpPr>
        <p:spPr bwMode="black">
          <a:xfrm>
            <a:off x="4567874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Ellipse 65"/>
          <p:cNvSpPr/>
          <p:nvPr userDrawn="1"/>
        </p:nvSpPr>
        <p:spPr bwMode="black">
          <a:xfrm>
            <a:off x="5181419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Ellipse 66"/>
          <p:cNvSpPr/>
          <p:nvPr userDrawn="1"/>
        </p:nvSpPr>
        <p:spPr bwMode="black">
          <a:xfrm>
            <a:off x="868815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Ellipse 67"/>
          <p:cNvSpPr/>
          <p:nvPr userDrawn="1"/>
        </p:nvSpPr>
        <p:spPr bwMode="black">
          <a:xfrm>
            <a:off x="1484793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Ellipse 68"/>
          <p:cNvSpPr/>
          <p:nvPr userDrawn="1"/>
        </p:nvSpPr>
        <p:spPr bwMode="black">
          <a:xfrm>
            <a:off x="2100770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Ellipse 69"/>
          <p:cNvSpPr/>
          <p:nvPr userDrawn="1"/>
        </p:nvSpPr>
        <p:spPr bwMode="black">
          <a:xfrm>
            <a:off x="2719129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Ellipse 70"/>
          <p:cNvSpPr/>
          <p:nvPr userDrawn="1"/>
        </p:nvSpPr>
        <p:spPr bwMode="black">
          <a:xfrm>
            <a:off x="3335106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Ellipse 71"/>
          <p:cNvSpPr/>
          <p:nvPr userDrawn="1"/>
        </p:nvSpPr>
        <p:spPr bwMode="black">
          <a:xfrm>
            <a:off x="395108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Ellipse 74"/>
          <p:cNvSpPr/>
          <p:nvPr userDrawn="1"/>
        </p:nvSpPr>
        <p:spPr bwMode="black">
          <a:xfrm>
            <a:off x="456787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Ellipse 75"/>
          <p:cNvSpPr/>
          <p:nvPr userDrawn="1"/>
        </p:nvSpPr>
        <p:spPr bwMode="black">
          <a:xfrm>
            <a:off x="456787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Ellipse 76"/>
          <p:cNvSpPr/>
          <p:nvPr userDrawn="1"/>
        </p:nvSpPr>
        <p:spPr bwMode="black">
          <a:xfrm>
            <a:off x="5181419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</a:t>
            </a:r>
          </a:p>
        </p:txBody>
      </p:sp>
      <p:sp>
        <p:nvSpPr>
          <p:cNvPr id="78" name="Ellipse 77"/>
          <p:cNvSpPr/>
          <p:nvPr userDrawn="1"/>
        </p:nvSpPr>
        <p:spPr bwMode="black">
          <a:xfrm>
            <a:off x="5795339" y="379696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Ellipse 78"/>
          <p:cNvSpPr/>
          <p:nvPr userDrawn="1"/>
        </p:nvSpPr>
        <p:spPr bwMode="black">
          <a:xfrm>
            <a:off x="7024589" y="133044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Ellipse 79"/>
          <p:cNvSpPr/>
          <p:nvPr userDrawn="1"/>
        </p:nvSpPr>
        <p:spPr bwMode="black">
          <a:xfrm>
            <a:off x="7026970" y="194707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Ellipse 80"/>
          <p:cNvSpPr/>
          <p:nvPr userDrawn="1"/>
        </p:nvSpPr>
        <p:spPr bwMode="black">
          <a:xfrm>
            <a:off x="7024589" y="256608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Ellipse 81"/>
          <p:cNvSpPr/>
          <p:nvPr userDrawn="1"/>
        </p:nvSpPr>
        <p:spPr bwMode="black">
          <a:xfrm>
            <a:off x="7026970" y="31755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Ellipse 82"/>
          <p:cNvSpPr/>
          <p:nvPr userDrawn="1"/>
        </p:nvSpPr>
        <p:spPr bwMode="black">
          <a:xfrm>
            <a:off x="6410993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Ellipse 83"/>
          <p:cNvSpPr/>
          <p:nvPr userDrawn="1"/>
        </p:nvSpPr>
        <p:spPr bwMode="black">
          <a:xfrm>
            <a:off x="702697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Ellipse 84"/>
          <p:cNvSpPr/>
          <p:nvPr userDrawn="1"/>
        </p:nvSpPr>
        <p:spPr bwMode="black">
          <a:xfrm>
            <a:off x="5795015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Ellipse 85"/>
          <p:cNvSpPr/>
          <p:nvPr userDrawn="1"/>
        </p:nvSpPr>
        <p:spPr bwMode="black">
          <a:xfrm>
            <a:off x="6410993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Ellipse 86"/>
          <p:cNvSpPr/>
          <p:nvPr userDrawn="1"/>
        </p:nvSpPr>
        <p:spPr bwMode="black">
          <a:xfrm>
            <a:off x="7026970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Ellipse 87"/>
          <p:cNvSpPr/>
          <p:nvPr userDrawn="1"/>
        </p:nvSpPr>
        <p:spPr bwMode="black">
          <a:xfrm>
            <a:off x="2100770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9" name="Ellipse 88"/>
          <p:cNvSpPr/>
          <p:nvPr userDrawn="1"/>
        </p:nvSpPr>
        <p:spPr bwMode="black">
          <a:xfrm>
            <a:off x="2098389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Ellipse 89"/>
          <p:cNvSpPr/>
          <p:nvPr userDrawn="1"/>
        </p:nvSpPr>
        <p:spPr bwMode="black">
          <a:xfrm>
            <a:off x="2719129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Ellipse 90"/>
          <p:cNvSpPr/>
          <p:nvPr userDrawn="1"/>
        </p:nvSpPr>
        <p:spPr bwMode="black">
          <a:xfrm>
            <a:off x="2719129" y="718579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Ellipse 91"/>
          <p:cNvSpPr/>
          <p:nvPr userDrawn="1"/>
        </p:nvSpPr>
        <p:spPr bwMode="black">
          <a:xfrm>
            <a:off x="3335106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3" name="Ellipse 92"/>
          <p:cNvSpPr/>
          <p:nvPr userDrawn="1"/>
        </p:nvSpPr>
        <p:spPr bwMode="black">
          <a:xfrm>
            <a:off x="5181419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Ellipse 93"/>
          <p:cNvSpPr/>
          <p:nvPr userDrawn="1"/>
        </p:nvSpPr>
        <p:spPr bwMode="black">
          <a:xfrm>
            <a:off x="3951084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Ellipse 94"/>
          <p:cNvSpPr/>
          <p:nvPr userDrawn="1"/>
        </p:nvSpPr>
        <p:spPr bwMode="black">
          <a:xfrm>
            <a:off x="4565441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6" name="Ellipse 95"/>
          <p:cNvSpPr/>
          <p:nvPr userDrawn="1"/>
        </p:nvSpPr>
        <p:spPr bwMode="black">
          <a:xfrm>
            <a:off x="7642104" y="1331242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7" name="Ellipse 96"/>
          <p:cNvSpPr/>
          <p:nvPr userDrawn="1"/>
        </p:nvSpPr>
        <p:spPr bwMode="black">
          <a:xfrm>
            <a:off x="7642104" y="194787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Ellipse 97"/>
          <p:cNvSpPr/>
          <p:nvPr userDrawn="1"/>
        </p:nvSpPr>
        <p:spPr bwMode="black">
          <a:xfrm>
            <a:off x="7644485" y="256450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Ellipse 98"/>
          <p:cNvSpPr/>
          <p:nvPr userDrawn="1"/>
        </p:nvSpPr>
        <p:spPr bwMode="black">
          <a:xfrm>
            <a:off x="7644485" y="317636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Ellipse 99"/>
          <p:cNvSpPr/>
          <p:nvPr userDrawn="1"/>
        </p:nvSpPr>
        <p:spPr bwMode="black">
          <a:xfrm>
            <a:off x="8255286" y="133311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1" name="Ellipse 100"/>
          <p:cNvSpPr/>
          <p:nvPr userDrawn="1"/>
        </p:nvSpPr>
        <p:spPr bwMode="black">
          <a:xfrm>
            <a:off x="8258081" y="194787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2" name="Ellipse 101"/>
          <p:cNvSpPr/>
          <p:nvPr userDrawn="1"/>
        </p:nvSpPr>
        <p:spPr bwMode="black">
          <a:xfrm>
            <a:off x="8257131" y="256580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3" name="Ellipse 102"/>
          <p:cNvSpPr/>
          <p:nvPr userDrawn="1"/>
        </p:nvSpPr>
        <p:spPr bwMode="black">
          <a:xfrm>
            <a:off x="8258973" y="3176989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4" name="Ellipse 103"/>
          <p:cNvSpPr/>
          <p:nvPr userDrawn="1"/>
        </p:nvSpPr>
        <p:spPr bwMode="black">
          <a:xfrm>
            <a:off x="7642104" y="379299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Ellipse 104"/>
          <p:cNvSpPr/>
          <p:nvPr userDrawn="1"/>
        </p:nvSpPr>
        <p:spPr bwMode="black">
          <a:xfrm>
            <a:off x="8258081" y="379299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Ellipse 105"/>
          <p:cNvSpPr/>
          <p:nvPr userDrawn="1"/>
        </p:nvSpPr>
        <p:spPr bwMode="black">
          <a:xfrm>
            <a:off x="7642104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Ellipse 106"/>
          <p:cNvSpPr/>
          <p:nvPr userDrawn="1"/>
        </p:nvSpPr>
        <p:spPr bwMode="black">
          <a:xfrm>
            <a:off x="8258081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Ellipse 107"/>
          <p:cNvSpPr/>
          <p:nvPr userDrawn="1"/>
        </p:nvSpPr>
        <p:spPr bwMode="black">
          <a:xfrm>
            <a:off x="2097624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9" name="Ellipse 108"/>
          <p:cNvSpPr/>
          <p:nvPr userDrawn="1"/>
        </p:nvSpPr>
        <p:spPr bwMode="black">
          <a:xfrm>
            <a:off x="2100005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Ellipse 109"/>
          <p:cNvSpPr/>
          <p:nvPr userDrawn="1"/>
        </p:nvSpPr>
        <p:spPr bwMode="black">
          <a:xfrm>
            <a:off x="6408610" y="71846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1" name="Ellipse 110"/>
          <p:cNvSpPr/>
          <p:nvPr userDrawn="1"/>
        </p:nvSpPr>
        <p:spPr bwMode="black">
          <a:xfrm>
            <a:off x="6410991" y="133033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2" name="Ellipse 111"/>
          <p:cNvSpPr/>
          <p:nvPr userDrawn="1"/>
        </p:nvSpPr>
        <p:spPr bwMode="black">
          <a:xfrm>
            <a:off x="5794247" y="71608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4" name="Ellipse 113"/>
          <p:cNvSpPr/>
          <p:nvPr userDrawn="1"/>
        </p:nvSpPr>
        <p:spPr bwMode="black">
          <a:xfrm>
            <a:off x="5796628" y="133271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Ellipse 114"/>
          <p:cNvSpPr/>
          <p:nvPr userDrawn="1"/>
        </p:nvSpPr>
        <p:spPr bwMode="black">
          <a:xfrm>
            <a:off x="868077" y="716992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6" name="Ellipse 115"/>
          <p:cNvSpPr/>
          <p:nvPr userDrawn="1"/>
        </p:nvSpPr>
        <p:spPr bwMode="black">
          <a:xfrm>
            <a:off x="1481674" y="7193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1728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Datumsplatzhalter 12"/>
          <p:cNvSpPr txBox="1">
            <a:spLocks/>
          </p:cNvSpPr>
          <p:nvPr userDrawn="1"/>
        </p:nvSpPr>
        <p:spPr>
          <a:xfrm>
            <a:off x="6739365" y="4733166"/>
            <a:ext cx="1355765" cy="221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67" name="Ellipse 66"/>
          <p:cNvSpPr/>
          <p:nvPr userDrawn="1"/>
        </p:nvSpPr>
        <p:spPr>
          <a:xfrm flipH="1">
            <a:off x="6317250" y="4316324"/>
            <a:ext cx="205200" cy="20337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7" name="Ellipse 116"/>
          <p:cNvSpPr/>
          <p:nvPr userDrawn="1"/>
        </p:nvSpPr>
        <p:spPr>
          <a:xfrm>
            <a:off x="7214563" y="3366294"/>
            <a:ext cx="871200" cy="871538"/>
          </a:xfrm>
          <a:prstGeom prst="ellipse">
            <a:avLst/>
          </a:prstGeom>
          <a:solidFill>
            <a:srgbClr val="D9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396458" y="1832869"/>
            <a:ext cx="5637755" cy="451472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/>
              <a:t>Zwischenfolie Headline</a:t>
            </a:r>
          </a:p>
        </p:txBody>
      </p:sp>
      <p:sp>
        <p:nvSpPr>
          <p:cNvPr id="57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396514" y="2305083"/>
            <a:ext cx="5637699" cy="28932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Zwischenfolie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Subtitel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Arial Regular</a:t>
            </a:r>
            <a:endParaRPr lang="de-DE" dirty="0"/>
          </a:p>
        </p:txBody>
      </p:sp>
      <p:sp>
        <p:nvSpPr>
          <p:cNvPr id="100" name="Ellipse 99"/>
          <p:cNvSpPr/>
          <p:nvPr userDrawn="1"/>
        </p:nvSpPr>
        <p:spPr bwMode="black">
          <a:xfrm>
            <a:off x="3332725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1" name="Ellipse 100"/>
          <p:cNvSpPr/>
          <p:nvPr userDrawn="1"/>
        </p:nvSpPr>
        <p:spPr bwMode="black">
          <a:xfrm>
            <a:off x="3948703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9" name="Ellipse 108"/>
          <p:cNvSpPr/>
          <p:nvPr userDrawn="1"/>
        </p:nvSpPr>
        <p:spPr bwMode="black">
          <a:xfrm>
            <a:off x="4565493" y="133044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9" name="Ellipse 118"/>
          <p:cNvSpPr/>
          <p:nvPr userDrawn="1"/>
        </p:nvSpPr>
        <p:spPr bwMode="black">
          <a:xfrm>
            <a:off x="5181346" y="133191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 userDrawn="1"/>
        </p:nvSpPr>
        <p:spPr bwMode="black">
          <a:xfrm>
            <a:off x="871196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 userDrawn="1"/>
        </p:nvSpPr>
        <p:spPr bwMode="black">
          <a:xfrm>
            <a:off x="1484793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 userDrawn="1"/>
        </p:nvSpPr>
        <p:spPr bwMode="black">
          <a:xfrm>
            <a:off x="210077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5" name="Ellipse 124"/>
          <p:cNvSpPr/>
          <p:nvPr userDrawn="1"/>
        </p:nvSpPr>
        <p:spPr bwMode="black">
          <a:xfrm>
            <a:off x="272151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6" name="Ellipse 125"/>
          <p:cNvSpPr/>
          <p:nvPr userDrawn="1"/>
        </p:nvSpPr>
        <p:spPr bwMode="black">
          <a:xfrm>
            <a:off x="3335106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7" name="Ellipse 126"/>
          <p:cNvSpPr/>
          <p:nvPr userDrawn="1"/>
        </p:nvSpPr>
        <p:spPr bwMode="black">
          <a:xfrm>
            <a:off x="3951084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 userDrawn="1"/>
        </p:nvSpPr>
        <p:spPr bwMode="black">
          <a:xfrm>
            <a:off x="4567874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 userDrawn="1"/>
        </p:nvSpPr>
        <p:spPr bwMode="black">
          <a:xfrm>
            <a:off x="4567874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 userDrawn="1"/>
        </p:nvSpPr>
        <p:spPr bwMode="black">
          <a:xfrm>
            <a:off x="5181419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Ellipse 130"/>
          <p:cNvSpPr/>
          <p:nvPr userDrawn="1"/>
        </p:nvSpPr>
        <p:spPr bwMode="black">
          <a:xfrm>
            <a:off x="868815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2" name="Ellipse 131"/>
          <p:cNvSpPr/>
          <p:nvPr userDrawn="1"/>
        </p:nvSpPr>
        <p:spPr bwMode="black">
          <a:xfrm>
            <a:off x="1484793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3" name="Ellipse 132"/>
          <p:cNvSpPr/>
          <p:nvPr userDrawn="1"/>
        </p:nvSpPr>
        <p:spPr bwMode="black">
          <a:xfrm>
            <a:off x="2100770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4" name="Ellipse 133"/>
          <p:cNvSpPr/>
          <p:nvPr userDrawn="1"/>
        </p:nvSpPr>
        <p:spPr bwMode="black">
          <a:xfrm>
            <a:off x="2719129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5" name="Ellipse 134"/>
          <p:cNvSpPr/>
          <p:nvPr userDrawn="1"/>
        </p:nvSpPr>
        <p:spPr bwMode="black">
          <a:xfrm>
            <a:off x="3335106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6" name="Ellipse 135"/>
          <p:cNvSpPr/>
          <p:nvPr userDrawn="1"/>
        </p:nvSpPr>
        <p:spPr bwMode="black">
          <a:xfrm>
            <a:off x="395108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7" name="Ellipse 136"/>
          <p:cNvSpPr/>
          <p:nvPr userDrawn="1"/>
        </p:nvSpPr>
        <p:spPr bwMode="black">
          <a:xfrm>
            <a:off x="456787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Ellipse 137"/>
          <p:cNvSpPr/>
          <p:nvPr userDrawn="1"/>
        </p:nvSpPr>
        <p:spPr bwMode="black">
          <a:xfrm>
            <a:off x="4567874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Ellipse 138"/>
          <p:cNvSpPr/>
          <p:nvPr userDrawn="1"/>
        </p:nvSpPr>
        <p:spPr bwMode="black">
          <a:xfrm>
            <a:off x="5181419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</a:t>
            </a:r>
          </a:p>
        </p:txBody>
      </p:sp>
      <p:sp>
        <p:nvSpPr>
          <p:cNvPr id="140" name="Ellipse 139"/>
          <p:cNvSpPr/>
          <p:nvPr userDrawn="1"/>
        </p:nvSpPr>
        <p:spPr bwMode="black">
          <a:xfrm>
            <a:off x="5795339" y="379696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1" name="Ellipse 140"/>
          <p:cNvSpPr/>
          <p:nvPr userDrawn="1"/>
        </p:nvSpPr>
        <p:spPr bwMode="black">
          <a:xfrm>
            <a:off x="7024589" y="133044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2" name="Ellipse 141"/>
          <p:cNvSpPr/>
          <p:nvPr userDrawn="1"/>
        </p:nvSpPr>
        <p:spPr bwMode="black">
          <a:xfrm>
            <a:off x="6410993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3" name="Ellipse 142"/>
          <p:cNvSpPr/>
          <p:nvPr userDrawn="1"/>
        </p:nvSpPr>
        <p:spPr bwMode="black">
          <a:xfrm>
            <a:off x="7026970" y="379458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4" name="Ellipse 143"/>
          <p:cNvSpPr/>
          <p:nvPr userDrawn="1"/>
        </p:nvSpPr>
        <p:spPr bwMode="black">
          <a:xfrm>
            <a:off x="5795015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5" name="Ellipse 144"/>
          <p:cNvSpPr/>
          <p:nvPr userDrawn="1"/>
        </p:nvSpPr>
        <p:spPr bwMode="black">
          <a:xfrm>
            <a:off x="6410993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6" name="Ellipse 145"/>
          <p:cNvSpPr/>
          <p:nvPr userDrawn="1"/>
        </p:nvSpPr>
        <p:spPr bwMode="black">
          <a:xfrm>
            <a:off x="7026970" y="4407810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7" name="Ellipse 146"/>
          <p:cNvSpPr/>
          <p:nvPr userDrawn="1"/>
        </p:nvSpPr>
        <p:spPr bwMode="black">
          <a:xfrm>
            <a:off x="2100770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8" name="Ellipse 147"/>
          <p:cNvSpPr/>
          <p:nvPr userDrawn="1"/>
        </p:nvSpPr>
        <p:spPr bwMode="black">
          <a:xfrm>
            <a:off x="2098389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9" name="Ellipse 148"/>
          <p:cNvSpPr/>
          <p:nvPr userDrawn="1"/>
        </p:nvSpPr>
        <p:spPr bwMode="black">
          <a:xfrm>
            <a:off x="2719129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0" name="Ellipse 149"/>
          <p:cNvSpPr/>
          <p:nvPr userDrawn="1"/>
        </p:nvSpPr>
        <p:spPr bwMode="black">
          <a:xfrm>
            <a:off x="2719129" y="718579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1" name="Ellipse 150"/>
          <p:cNvSpPr/>
          <p:nvPr userDrawn="1"/>
        </p:nvSpPr>
        <p:spPr bwMode="black">
          <a:xfrm>
            <a:off x="3335106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2" name="Ellipse 151"/>
          <p:cNvSpPr/>
          <p:nvPr userDrawn="1"/>
        </p:nvSpPr>
        <p:spPr bwMode="black">
          <a:xfrm>
            <a:off x="5181419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Ellipse 152"/>
          <p:cNvSpPr/>
          <p:nvPr userDrawn="1"/>
        </p:nvSpPr>
        <p:spPr bwMode="black">
          <a:xfrm>
            <a:off x="3951084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4" name="Ellipse 153"/>
          <p:cNvSpPr/>
          <p:nvPr userDrawn="1"/>
        </p:nvSpPr>
        <p:spPr bwMode="black">
          <a:xfrm>
            <a:off x="4565441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5" name="Ellipse 154"/>
          <p:cNvSpPr/>
          <p:nvPr userDrawn="1"/>
        </p:nvSpPr>
        <p:spPr bwMode="black">
          <a:xfrm>
            <a:off x="7642104" y="1331242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6" name="Ellipse 155"/>
          <p:cNvSpPr/>
          <p:nvPr userDrawn="1"/>
        </p:nvSpPr>
        <p:spPr bwMode="black">
          <a:xfrm>
            <a:off x="8255286" y="133311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7" name="Ellipse 156"/>
          <p:cNvSpPr/>
          <p:nvPr userDrawn="1"/>
        </p:nvSpPr>
        <p:spPr bwMode="black">
          <a:xfrm>
            <a:off x="7642104" y="379299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8" name="Ellipse 157"/>
          <p:cNvSpPr/>
          <p:nvPr userDrawn="1"/>
        </p:nvSpPr>
        <p:spPr bwMode="black">
          <a:xfrm>
            <a:off x="8258081" y="379299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9" name="Ellipse 158"/>
          <p:cNvSpPr/>
          <p:nvPr userDrawn="1"/>
        </p:nvSpPr>
        <p:spPr bwMode="black">
          <a:xfrm>
            <a:off x="7642104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0" name="Ellipse 159"/>
          <p:cNvSpPr/>
          <p:nvPr userDrawn="1"/>
        </p:nvSpPr>
        <p:spPr bwMode="black">
          <a:xfrm>
            <a:off x="8258081" y="4410986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1" name="Ellipse 160"/>
          <p:cNvSpPr/>
          <p:nvPr userDrawn="1"/>
        </p:nvSpPr>
        <p:spPr bwMode="black">
          <a:xfrm>
            <a:off x="2097624" y="133282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2" name="Ellipse 161"/>
          <p:cNvSpPr/>
          <p:nvPr userDrawn="1"/>
        </p:nvSpPr>
        <p:spPr bwMode="black">
          <a:xfrm>
            <a:off x="2100005" y="716198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3" name="Ellipse 162"/>
          <p:cNvSpPr/>
          <p:nvPr userDrawn="1"/>
        </p:nvSpPr>
        <p:spPr bwMode="black">
          <a:xfrm>
            <a:off x="6408610" y="71846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4" name="Ellipse 163"/>
          <p:cNvSpPr/>
          <p:nvPr userDrawn="1"/>
        </p:nvSpPr>
        <p:spPr bwMode="black">
          <a:xfrm>
            <a:off x="6410991" y="1330331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5" name="Ellipse 164"/>
          <p:cNvSpPr/>
          <p:nvPr userDrawn="1"/>
        </p:nvSpPr>
        <p:spPr bwMode="black">
          <a:xfrm>
            <a:off x="5794247" y="716084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6" name="Ellipse 165"/>
          <p:cNvSpPr/>
          <p:nvPr userDrawn="1"/>
        </p:nvSpPr>
        <p:spPr bwMode="black">
          <a:xfrm>
            <a:off x="5796628" y="133271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7" name="Ellipse 166"/>
          <p:cNvSpPr/>
          <p:nvPr userDrawn="1"/>
        </p:nvSpPr>
        <p:spPr bwMode="black">
          <a:xfrm>
            <a:off x="868077" y="716992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8" name="Ellipse 167"/>
          <p:cNvSpPr/>
          <p:nvPr userDrawn="1"/>
        </p:nvSpPr>
        <p:spPr bwMode="black">
          <a:xfrm>
            <a:off x="1481674" y="719373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3944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Datumsplatzhalter 12"/>
          <p:cNvSpPr txBox="1">
            <a:spLocks/>
          </p:cNvSpPr>
          <p:nvPr userDrawn="1"/>
        </p:nvSpPr>
        <p:spPr>
          <a:xfrm>
            <a:off x="6739365" y="4733166"/>
            <a:ext cx="1355765" cy="221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57" name="Ellipse 56"/>
          <p:cNvSpPr/>
          <p:nvPr userDrawn="1"/>
        </p:nvSpPr>
        <p:spPr bwMode="black">
          <a:xfrm>
            <a:off x="7464763" y="3616728"/>
            <a:ext cx="370800" cy="370670"/>
          </a:xfrm>
          <a:prstGeom prst="ellipse">
            <a:avLst/>
          </a:prstGeom>
          <a:solidFill>
            <a:srgbClr val="D9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Ellipse 58"/>
          <p:cNvSpPr/>
          <p:nvPr userDrawn="1"/>
        </p:nvSpPr>
        <p:spPr bwMode="black">
          <a:xfrm>
            <a:off x="8120005" y="3665137"/>
            <a:ext cx="273600" cy="2738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Ellipse 59"/>
          <p:cNvSpPr/>
          <p:nvPr userDrawn="1"/>
        </p:nvSpPr>
        <p:spPr bwMode="black">
          <a:xfrm>
            <a:off x="7608763" y="4376514"/>
            <a:ext cx="82800" cy="829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 userDrawn="1"/>
        </p:nvSpPr>
        <p:spPr bwMode="black">
          <a:xfrm>
            <a:off x="7027070" y="4406917"/>
            <a:ext cx="13208" cy="134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396458" y="1832869"/>
            <a:ext cx="5637755" cy="451472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dirty="0"/>
              <a:t>Zwischenfolie Headline</a:t>
            </a:r>
          </a:p>
        </p:txBody>
      </p:sp>
      <p:sp>
        <p:nvSpPr>
          <p:cNvPr id="63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396514" y="2305083"/>
            <a:ext cx="5637699" cy="28932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Zwischenfolie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Subtitel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Arial Regular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4473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12"/>
          <p:cNvSpPr txBox="1">
            <a:spLocks/>
          </p:cNvSpPr>
          <p:nvPr userDrawn="1"/>
        </p:nvSpPr>
        <p:spPr>
          <a:xfrm>
            <a:off x="6932742" y="4651474"/>
            <a:ext cx="831017" cy="2030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5E4C1-F56E-4B29-9002-9A8A417D2472}" type="datetimeFigureOut"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04.10.2023</a:t>
            </a:fld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ußzeilenplatzhalter 67"/>
          <p:cNvSpPr txBox="1">
            <a:spLocks/>
          </p:cNvSpPr>
          <p:nvPr userDrawn="1"/>
        </p:nvSpPr>
        <p:spPr>
          <a:xfrm>
            <a:off x="778534" y="4630131"/>
            <a:ext cx="1395060" cy="237759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Hochschule Konstanz</a:t>
            </a: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009" y="412408"/>
            <a:ext cx="2190473" cy="1251699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215" y="409362"/>
            <a:ext cx="1242200" cy="124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00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Datumsplatzhalter 12"/>
          <p:cNvSpPr txBox="1">
            <a:spLocks/>
          </p:cNvSpPr>
          <p:nvPr userDrawn="1"/>
        </p:nvSpPr>
        <p:spPr>
          <a:xfrm>
            <a:off x="6932742" y="4651474"/>
            <a:ext cx="831017" cy="2030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5E4C1-F56E-4B29-9002-9A8A417D2472}" type="datetimeFigureOut"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04.10.2023</a:t>
            </a:fld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ußzeilenplatzhalter 67"/>
          <p:cNvSpPr txBox="1">
            <a:spLocks/>
          </p:cNvSpPr>
          <p:nvPr userDrawn="1"/>
        </p:nvSpPr>
        <p:spPr>
          <a:xfrm>
            <a:off x="778534" y="4630131"/>
            <a:ext cx="1395060" cy="237759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Hochschule Konstanz</a:t>
            </a:r>
          </a:p>
        </p:txBody>
      </p:sp>
      <p:sp>
        <p:nvSpPr>
          <p:cNvPr id="2" name="Textfeld 1"/>
          <p:cNvSpPr txBox="1"/>
          <p:nvPr userDrawn="1"/>
        </p:nvSpPr>
        <p:spPr>
          <a:xfrm>
            <a:off x="8133134" y="464213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76058C9-C277-4D00-AB9B-CEA8DB2C032E}" type="slidenum">
              <a:rPr lang="de-DE" sz="800" smtClean="0"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009" y="412408"/>
            <a:ext cx="2190473" cy="1251699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215" y="409362"/>
            <a:ext cx="1242200" cy="124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3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49" r:id="rId2"/>
    <p:sldLayoutId id="2147483700" r:id="rId3"/>
    <p:sldLayoutId id="2147483698" r:id="rId4"/>
    <p:sldLayoutId id="2147483692" r:id="rId5"/>
    <p:sldLayoutId id="2147483699" r:id="rId6"/>
    <p:sldLayoutId id="2147483659" r:id="rId7"/>
    <p:sldLayoutId id="2147483701" r:id="rId8"/>
    <p:sldLayoutId id="2147483705" r:id="rId9"/>
    <p:sldLayoutId id="2147483658" r:id="rId10"/>
    <p:sldLayoutId id="2147483673" r:id="rId11"/>
    <p:sldLayoutId id="2147483674" r:id="rId12"/>
    <p:sldLayoutId id="2147483652" r:id="rId13"/>
    <p:sldLayoutId id="2147483661" r:id="rId14"/>
    <p:sldLayoutId id="2147483660" r:id="rId15"/>
    <p:sldLayoutId id="2147483657" r:id="rId16"/>
    <p:sldLayoutId id="2147483712" r:id="rId1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12"/>
          <p:cNvSpPr txBox="1">
            <a:spLocks/>
          </p:cNvSpPr>
          <p:nvPr userDrawn="1"/>
        </p:nvSpPr>
        <p:spPr>
          <a:xfrm>
            <a:off x="6932742" y="4651474"/>
            <a:ext cx="831017" cy="2030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5E4C1-F56E-4B29-9002-9A8A417D2472}" type="datetimeFigureOut"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04.10.2023</a:t>
            </a:fld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ußzeilenplatzhalter 67"/>
          <p:cNvSpPr txBox="1">
            <a:spLocks/>
          </p:cNvSpPr>
          <p:nvPr userDrawn="1"/>
        </p:nvSpPr>
        <p:spPr>
          <a:xfrm>
            <a:off x="778534" y="4630131"/>
            <a:ext cx="1395060" cy="237759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Hochschule Konstanz</a:t>
            </a:r>
          </a:p>
        </p:txBody>
      </p:sp>
      <p:sp>
        <p:nvSpPr>
          <p:cNvPr id="10" name="Textfeld 9"/>
          <p:cNvSpPr txBox="1"/>
          <p:nvPr userDrawn="1"/>
        </p:nvSpPr>
        <p:spPr>
          <a:xfrm>
            <a:off x="8133134" y="464213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76058C9-C277-4D00-AB9B-CEA8DB2C032E}" type="slidenum">
              <a:rPr lang="de-DE" sz="800" smtClean="0"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45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91" r:id="rId2"/>
    <p:sldLayoutId id="2147483702" r:id="rId3"/>
    <p:sldLayoutId id="2147483693" r:id="rId4"/>
    <p:sldLayoutId id="2147483703" r:id="rId5"/>
    <p:sldLayoutId id="2147483675" r:id="rId6"/>
    <p:sldLayoutId id="2147483667" r:id="rId7"/>
    <p:sldLayoutId id="2147483664" r:id="rId8"/>
    <p:sldLayoutId id="2147483670" r:id="rId9"/>
    <p:sldLayoutId id="2147483704" r:id="rId10"/>
    <p:sldLayoutId id="214748366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mOEXPokns4&amp;feature=youtu.b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twg-konstanz.de/studium/studienstart/studienstart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5" Type="http://schemas.openxmlformats.org/officeDocument/2006/relationships/hyperlink" Target="https://www.htwg-konstanz.de/gettingstarted/" TargetMode="External"/><Relationship Id="rId4" Type="http://schemas.openxmlformats.org/officeDocument/2006/relationships/hyperlink" Target="https://www.htwg-konstanz.de/studium/beratung/wegweiser-beratung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twg-konstanz.de/hochschule/einrichtungen/interkulturelles-zentrum/erfolg-im-studium/einheimische-deutsche-studierende/buddy-program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twg-konstanz.de/studium/rund-ums-studium/kostenfinanzierung/stipendien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twg-konstanz.de/hochschule/einrichtungen/zentrale-studienberatung/beratung-kontakt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twg-konstanz.de/bachelor/verfahrens-und-umwelttechnik/uebersich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5" Type="http://schemas.openxmlformats.org/officeDocument/2006/relationships/hyperlink" Target="http://www.htwg-konstanz.de/" TargetMode="External"/><Relationship Id="rId4" Type="http://schemas.openxmlformats.org/officeDocument/2006/relationships/hyperlink" Target="https://www.htwg-konstanz.de/studium/pruefungsangelegenheiten/satzungenordnungenamtsblat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sf.htwg-konstanz.de/qisserver/rds?state=wplan&amp;act=stg&amp;pool=stg&amp;show=plan&amp;P.vx=mittel&amp;P.subc=plan&amp;subdir=stg&amp;week=&amp;k_abstgv.abstgvnr=4491&amp;r_zuordabstgv.semvonint=1&amp;r_zuordabstgv.sembisint=1&amp;missing=allTerm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moodle.htwg-konstanz.de/moodle/course/view.php?id=784" TargetMode="Externa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1401473" y="2043852"/>
            <a:ext cx="5632740" cy="722208"/>
          </a:xfrm>
        </p:spPr>
        <p:txBody>
          <a:bodyPr>
            <a:normAutofit/>
          </a:bodyPr>
          <a:lstStyle/>
          <a:p>
            <a:r>
              <a:rPr lang="de-DE" altLang="de-DE" dirty="0"/>
              <a:t>Erstsemestereinführung WS 2023/24</a:t>
            </a:r>
          </a:p>
          <a:p>
            <a:r>
              <a:rPr lang="de-DE" altLang="de-DE" dirty="0"/>
              <a:t>Konstanz | 4. Oktober 2023</a:t>
            </a:r>
          </a:p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1399360" y="1575557"/>
            <a:ext cx="6571160" cy="451472"/>
          </a:xfrm>
        </p:spPr>
        <p:txBody>
          <a:bodyPr/>
          <a:lstStyle/>
          <a:p>
            <a:r>
              <a:rPr lang="de-DE" dirty="0"/>
              <a:t>Verfahrens- und Umwelttechnik</a:t>
            </a:r>
          </a:p>
        </p:txBody>
      </p:sp>
      <p:pic>
        <p:nvPicPr>
          <p:cNvPr id="4" name="Grafik 3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953" y="2996292"/>
            <a:ext cx="2929890" cy="148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47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6"/>
          <p:cNvSpPr txBox="1">
            <a:spLocks/>
          </p:cNvSpPr>
          <p:nvPr/>
        </p:nvSpPr>
        <p:spPr>
          <a:xfrm>
            <a:off x="1380226" y="1661160"/>
            <a:ext cx="6774180" cy="295656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1400" u="sng" dirty="0">
                <a:solidFill>
                  <a:srgbClr val="009B91"/>
                </a:solidFill>
              </a:rPr>
              <a:t>Lehrveranstaltungsplan (LSF)</a:t>
            </a:r>
            <a:r>
              <a:rPr lang="de-DE" sz="1400" u="sng" dirty="0"/>
              <a:t/>
            </a:r>
            <a:br>
              <a:rPr lang="de-DE" sz="1400" u="sng" dirty="0"/>
            </a:br>
            <a:r>
              <a:rPr lang="de-DE" sz="1400" dirty="0"/>
              <a:t>Stundenpläne, Raumpläne, sonstige Veranstaltungen</a:t>
            </a:r>
            <a:br>
              <a:rPr lang="de-DE" sz="1400" dirty="0"/>
            </a:br>
            <a:endParaRPr lang="de-DE" sz="700" dirty="0"/>
          </a:p>
          <a:p>
            <a:pPr>
              <a:defRPr/>
            </a:pPr>
            <a:r>
              <a:rPr lang="de-DE" sz="1400" u="sng" dirty="0">
                <a:solidFill>
                  <a:srgbClr val="009B91"/>
                </a:solidFill>
              </a:rPr>
              <a:t>Moodle (Lernplattform)</a:t>
            </a:r>
            <a:r>
              <a:rPr lang="de-DE" sz="1400" u="sng" dirty="0"/>
              <a:t/>
            </a:r>
            <a:br>
              <a:rPr lang="de-DE" sz="1400" u="sng" dirty="0"/>
            </a:br>
            <a:r>
              <a:rPr lang="de-DE" sz="1400" dirty="0"/>
              <a:t>Skripte, Übungen, Hausaufgaben als Download</a:t>
            </a:r>
            <a:endParaRPr lang="de-DE" sz="700" dirty="0"/>
          </a:p>
          <a:p>
            <a:pPr>
              <a:defRPr/>
            </a:pPr>
            <a:r>
              <a:rPr lang="de-DE" sz="1400" u="sng" dirty="0"/>
              <a:t/>
            </a:r>
            <a:br>
              <a:rPr lang="de-DE" sz="1400" u="sng" dirty="0"/>
            </a:br>
            <a:r>
              <a:rPr lang="de-DE" sz="1400" u="sng" dirty="0">
                <a:solidFill>
                  <a:srgbClr val="009B91"/>
                </a:solidFill>
              </a:rPr>
              <a:t>„Schwarzes Brett“ (gegenüber Raum H 203):</a:t>
            </a:r>
            <a:r>
              <a:rPr lang="de-DE" sz="1400" dirty="0"/>
              <a:t/>
            </a:r>
            <a:br>
              <a:rPr lang="de-DE" sz="1400" dirty="0"/>
            </a:br>
            <a:r>
              <a:rPr lang="de-DE" sz="1400" dirty="0"/>
              <a:t>Praktikumsplätze, Messeinfos, …</a:t>
            </a:r>
            <a:endParaRPr lang="de-DE" sz="700" dirty="0"/>
          </a:p>
          <a:p>
            <a:pPr>
              <a:lnSpc>
                <a:spcPct val="150000"/>
              </a:lnSpc>
              <a:defRPr/>
            </a:pPr>
            <a:endParaRPr lang="de-DE" sz="1400" u="sng" dirty="0"/>
          </a:p>
          <a:p>
            <a:endParaRPr lang="de-DE" sz="14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272648" y="1315110"/>
            <a:ext cx="2812172" cy="3460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de-DE" altLang="de-DE" sz="1400" dirty="0">
                <a:solidFill>
                  <a:srgbClr val="009B91"/>
                </a:solidFill>
                <a:latin typeface="+mn-lt"/>
              </a:rPr>
              <a:t>… wie informiere ich mich?</a:t>
            </a:r>
          </a:p>
        </p:txBody>
      </p:sp>
    </p:spTree>
    <p:extLst>
      <p:ext uri="{BB962C8B-B14F-4D97-AF65-F5344CB8AC3E}">
        <p14:creationId xmlns:p14="http://schemas.microsoft.com/office/powerpoint/2010/main" val="223725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6"/>
          <p:cNvSpPr txBox="1">
            <a:spLocks/>
          </p:cNvSpPr>
          <p:nvPr/>
        </p:nvSpPr>
        <p:spPr>
          <a:xfrm>
            <a:off x="1371600" y="1661160"/>
            <a:ext cx="6774180" cy="295656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/>
              <a:t>Weitere Informationen zum </a:t>
            </a:r>
            <a:r>
              <a:rPr lang="de-DE" sz="1400" b="1" dirty="0"/>
              <a:t>Studienstart</a:t>
            </a:r>
            <a:r>
              <a:rPr lang="de-DE" sz="1400" dirty="0"/>
              <a:t> finden Sie unter:   </a:t>
            </a:r>
            <a:r>
              <a:rPr lang="de-DE" sz="1400" u="sng" dirty="0">
                <a:hlinkClick r:id="rId3"/>
              </a:rPr>
              <a:t>https://www.htwg-konstanz.de/studium/studienstart/studienstart/</a:t>
            </a:r>
            <a:r>
              <a:rPr lang="de-DE" sz="1400" dirty="0">
                <a:hlinkClick r:id="rId3"/>
              </a:rPr>
              <a:t> </a:t>
            </a:r>
            <a:endParaRPr lang="de-DE" sz="1400" dirty="0"/>
          </a:p>
          <a:p>
            <a:endParaRPr lang="de-DE" sz="1400" dirty="0"/>
          </a:p>
          <a:p>
            <a:r>
              <a:rPr lang="de-DE" sz="1400" dirty="0"/>
              <a:t>Weitere Informationen zum Thema </a:t>
            </a:r>
            <a:r>
              <a:rPr lang="de-DE" sz="1400" b="1" dirty="0"/>
              <a:t>Beratung</a:t>
            </a:r>
            <a:r>
              <a:rPr lang="de-DE" sz="1400" dirty="0"/>
              <a:t> finden Sie unter:  </a:t>
            </a:r>
            <a:r>
              <a:rPr lang="de-DE" sz="1400" u="sng" dirty="0">
                <a:hlinkClick r:id="rId4"/>
              </a:rPr>
              <a:t>https://www.htwg-konstanz.de/studium/beratung/wegweiser-beratung/</a:t>
            </a:r>
            <a:endParaRPr lang="de-DE" sz="1400" u="sng" dirty="0"/>
          </a:p>
          <a:p>
            <a:endParaRPr lang="de-DE" sz="1400" u="sng" dirty="0"/>
          </a:p>
          <a:p>
            <a:r>
              <a:rPr lang="de-DE" sz="1400" u="sng" dirty="0" err="1"/>
              <a:t>Erklärvideos</a:t>
            </a:r>
            <a:r>
              <a:rPr lang="de-DE" sz="1400" u="sng" dirty="0"/>
              <a:t> </a:t>
            </a:r>
          </a:p>
          <a:p>
            <a:r>
              <a:rPr lang="de-DE" sz="1400" dirty="0">
                <a:hlinkClick r:id="rId5"/>
              </a:rPr>
              <a:t>https://www.htwg-konstanz.de/gettingstarted/</a:t>
            </a:r>
            <a:endParaRPr lang="de-DE" sz="1400" dirty="0"/>
          </a:p>
          <a:p>
            <a:pPr>
              <a:defRPr/>
            </a:pPr>
            <a:r>
              <a:rPr lang="de-DE" sz="1400" u="sng" dirty="0"/>
              <a:t/>
            </a:r>
            <a:br>
              <a:rPr lang="de-DE" sz="1400" u="sng" dirty="0"/>
            </a:br>
            <a:endParaRPr lang="de-DE" sz="1400" u="sng" dirty="0"/>
          </a:p>
          <a:p>
            <a:endParaRPr lang="de-DE" sz="14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272648" y="1315110"/>
            <a:ext cx="2812172" cy="3460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de-DE" altLang="de-DE" sz="1400" dirty="0">
                <a:solidFill>
                  <a:srgbClr val="009B91"/>
                </a:solidFill>
                <a:latin typeface="+mn-lt"/>
              </a:rPr>
              <a:t>… wie informiere ich mich?</a:t>
            </a:r>
          </a:p>
        </p:txBody>
      </p:sp>
    </p:spTree>
    <p:extLst>
      <p:ext uri="{BB962C8B-B14F-4D97-AF65-F5344CB8AC3E}">
        <p14:creationId xmlns:p14="http://schemas.microsoft.com/office/powerpoint/2010/main" val="308045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6"/>
          <p:cNvSpPr txBox="1">
            <a:spLocks/>
          </p:cNvSpPr>
          <p:nvPr/>
        </p:nvSpPr>
        <p:spPr>
          <a:xfrm>
            <a:off x="1371600" y="1661160"/>
            <a:ext cx="6774180" cy="295656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3988" indent="-2693988">
              <a:lnSpc>
                <a:spcPct val="150000"/>
              </a:lnSpc>
              <a:defRPr/>
            </a:pPr>
            <a:r>
              <a:rPr lang="de-DE" altLang="de-DE" sz="1400" u="sng" dirty="0">
                <a:solidFill>
                  <a:srgbClr val="009B91"/>
                </a:solidFill>
              </a:rPr>
              <a:t>Sicherheitsunterweisung für Labore:</a:t>
            </a:r>
            <a:endParaRPr lang="de-DE" altLang="de-DE" sz="1400" dirty="0">
              <a:solidFill>
                <a:srgbClr val="009B91"/>
              </a:solidFill>
            </a:endParaRPr>
          </a:p>
          <a:p>
            <a:pPr marL="2693988" indent="-2693988">
              <a:defRPr/>
            </a:pPr>
            <a:r>
              <a:rPr lang="de-DE" altLang="de-DE" sz="1400" b="1" dirty="0"/>
              <a:t>	</a:t>
            </a:r>
            <a:r>
              <a:rPr lang="de-DE" altLang="de-DE" sz="1400" i="1" dirty="0">
                <a:solidFill>
                  <a:srgbClr val="009B91"/>
                </a:solidFill>
              </a:rPr>
              <a:t>	</a:t>
            </a:r>
          </a:p>
          <a:p>
            <a:pPr marL="2693988" indent="-2693988">
              <a:defRPr/>
            </a:pPr>
            <a:r>
              <a:rPr lang="de-DE" altLang="de-DE" sz="1400" dirty="0"/>
              <a:t>Ansprechpartner: Frank Vespermann</a:t>
            </a:r>
            <a:br>
              <a:rPr lang="de-DE" altLang="de-DE" sz="1400" dirty="0"/>
            </a:br>
            <a:endParaRPr lang="de-DE" altLang="de-DE" sz="1400" dirty="0"/>
          </a:p>
          <a:p>
            <a:pPr>
              <a:defRPr/>
            </a:pPr>
            <a:endParaRPr lang="de-DE" altLang="de-DE" sz="1400" dirty="0"/>
          </a:p>
          <a:p>
            <a:pPr>
              <a:defRPr/>
            </a:pPr>
            <a:r>
              <a:rPr lang="de-DE" altLang="de-DE" sz="1400" dirty="0"/>
              <a:t/>
            </a:r>
            <a:br>
              <a:rPr lang="de-DE" altLang="de-DE" sz="1400" dirty="0"/>
            </a:br>
            <a:r>
              <a:rPr lang="de-DE" altLang="de-DE" sz="1400" u="sng" dirty="0" err="1">
                <a:solidFill>
                  <a:srgbClr val="009B91"/>
                </a:solidFill>
              </a:rPr>
              <a:t>Come-Together</a:t>
            </a:r>
            <a:r>
              <a:rPr lang="de-DE" altLang="de-DE" sz="1400" u="sng" dirty="0">
                <a:solidFill>
                  <a:srgbClr val="009B91"/>
                </a:solidFill>
              </a:rPr>
              <a:t> mit VUB3 - Erfahrungsaustausch mit dem 3. Semester:</a:t>
            </a:r>
          </a:p>
          <a:p>
            <a:pPr>
              <a:defRPr/>
            </a:pPr>
            <a:r>
              <a:rPr lang="de-DE" altLang="de-DE" sz="1400" i="1" dirty="0"/>
              <a:t>	</a:t>
            </a:r>
            <a:r>
              <a:rPr lang="de-DE" altLang="de-DE" sz="1400" i="1" dirty="0">
                <a:solidFill>
                  <a:srgbClr val="009B91"/>
                </a:solidFill>
              </a:rPr>
              <a:t>	</a:t>
            </a:r>
            <a:br>
              <a:rPr lang="de-DE" altLang="de-DE" sz="1400" i="1" dirty="0">
                <a:solidFill>
                  <a:srgbClr val="009B91"/>
                </a:solidFill>
              </a:rPr>
            </a:br>
            <a:r>
              <a:rPr lang="de-DE" altLang="de-DE" sz="1400" dirty="0"/>
              <a:t>Ansprechpartner: Prof. A. Detter</a:t>
            </a:r>
            <a:endParaRPr lang="de-DE" altLang="de-DE" sz="1400" i="1" dirty="0"/>
          </a:p>
          <a:p>
            <a:pPr>
              <a:lnSpc>
                <a:spcPct val="150000"/>
              </a:lnSpc>
              <a:defRPr/>
            </a:pPr>
            <a:endParaRPr lang="de-DE" sz="1400" u="sng" dirty="0"/>
          </a:p>
          <a:p>
            <a:endParaRPr lang="de-DE" sz="14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411980" y="1315110"/>
            <a:ext cx="3672840" cy="3460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de-DE" altLang="de-DE" sz="1400" dirty="0">
                <a:solidFill>
                  <a:srgbClr val="009B91"/>
                </a:solidFill>
                <a:latin typeface="+mn-lt"/>
              </a:rPr>
              <a:t>… wichtige Termine in den ersten Wochen!</a:t>
            </a:r>
          </a:p>
        </p:txBody>
      </p:sp>
    </p:spTree>
    <p:extLst>
      <p:ext uri="{BB962C8B-B14F-4D97-AF65-F5344CB8AC3E}">
        <p14:creationId xmlns:p14="http://schemas.microsoft.com/office/powerpoint/2010/main" val="216084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6"/>
          <p:cNvSpPr txBox="1">
            <a:spLocks/>
          </p:cNvSpPr>
          <p:nvPr/>
        </p:nvSpPr>
        <p:spPr>
          <a:xfrm>
            <a:off x="1379220" y="1661160"/>
            <a:ext cx="6652260" cy="295656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de-DE" altLang="de-DE" sz="700" dirty="0"/>
          </a:p>
          <a:p>
            <a:pPr>
              <a:lnSpc>
                <a:spcPct val="150000"/>
              </a:lnSpc>
            </a:pPr>
            <a:endParaRPr lang="de-DE" altLang="de-DE" sz="700" dirty="0"/>
          </a:p>
          <a:p>
            <a:r>
              <a:rPr lang="de-DE" altLang="de-DE" sz="1400" u="sng" dirty="0">
                <a:solidFill>
                  <a:srgbClr val="009B91"/>
                </a:solidFill>
              </a:rPr>
              <a:t>Ausstattung</a:t>
            </a:r>
            <a:r>
              <a:rPr lang="de-DE" altLang="de-DE" sz="1400" dirty="0"/>
              <a:t>: einfacher </a:t>
            </a:r>
            <a:r>
              <a:rPr lang="de-DE" altLang="de-DE" sz="1400" b="1" dirty="0"/>
              <a:t>Taschenrechner</a:t>
            </a:r>
            <a:r>
              <a:rPr lang="de-DE" altLang="de-DE" sz="1400" dirty="0"/>
              <a:t> (ohne Solver, Graphik) </a:t>
            </a:r>
            <a:r>
              <a:rPr lang="de-DE" altLang="de-DE" sz="1400" b="1" dirty="0"/>
              <a:t>Standard-Software</a:t>
            </a:r>
            <a:r>
              <a:rPr lang="de-DE" altLang="de-DE" sz="1400" dirty="0"/>
              <a:t>: Übliche Office-Anwendungen wie WORD oder EXCEL werden vorausgesetzt. Kurse gibt‘s im RZ.</a:t>
            </a:r>
          </a:p>
          <a:p>
            <a:pPr>
              <a:lnSpc>
                <a:spcPct val="150000"/>
              </a:lnSpc>
            </a:pPr>
            <a:endParaRPr lang="de-DE" altLang="de-DE" sz="700" dirty="0"/>
          </a:p>
          <a:p>
            <a:pPr>
              <a:lnSpc>
                <a:spcPct val="150000"/>
              </a:lnSpc>
              <a:defRPr/>
            </a:pPr>
            <a:endParaRPr lang="de-DE" sz="1400" u="sng" dirty="0"/>
          </a:p>
          <a:p>
            <a:endParaRPr lang="de-DE" sz="14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411980" y="1315110"/>
            <a:ext cx="3672840" cy="3460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de-DE" altLang="de-DE" sz="1400" dirty="0">
                <a:solidFill>
                  <a:srgbClr val="009B91"/>
                </a:solidFill>
                <a:latin typeface="+mn-lt"/>
              </a:rPr>
              <a:t>… wichtige Infos für die ersten Wochen!</a:t>
            </a:r>
          </a:p>
        </p:txBody>
      </p:sp>
    </p:spTree>
    <p:extLst>
      <p:ext uri="{BB962C8B-B14F-4D97-AF65-F5344CB8AC3E}">
        <p14:creationId xmlns:p14="http://schemas.microsoft.com/office/powerpoint/2010/main" val="233469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6"/>
          <p:cNvSpPr txBox="1">
            <a:spLocks/>
          </p:cNvSpPr>
          <p:nvPr/>
        </p:nvSpPr>
        <p:spPr>
          <a:xfrm>
            <a:off x="1371600" y="1661160"/>
            <a:ext cx="6659880" cy="295656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altLang="de-DE" sz="1400" u="sng" dirty="0">
                <a:solidFill>
                  <a:srgbClr val="009B91"/>
                </a:solidFill>
              </a:rPr>
              <a:t>Labore:</a:t>
            </a:r>
            <a:r>
              <a:rPr lang="de-DE" altLang="de-DE" sz="1400" dirty="0">
                <a:solidFill>
                  <a:srgbClr val="009B91"/>
                </a:solidFill>
              </a:rPr>
              <a:t>	</a:t>
            </a:r>
            <a:r>
              <a:rPr lang="de-DE" altLang="de-DE" sz="1400" dirty="0"/>
              <a:t>	 </a:t>
            </a:r>
            <a:r>
              <a:rPr lang="de-DE" altLang="de-DE" sz="1400" b="1" dirty="0"/>
              <a:t>sind Pflicht!</a:t>
            </a:r>
            <a:r>
              <a:rPr lang="de-DE" altLang="de-DE" sz="1400" dirty="0"/>
              <a:t/>
            </a:r>
            <a:br>
              <a:rPr lang="de-DE" altLang="de-DE" sz="1400" dirty="0"/>
            </a:br>
            <a:endParaRPr lang="de-DE" altLang="de-DE" sz="1400" dirty="0"/>
          </a:p>
          <a:p>
            <a:r>
              <a:rPr lang="de-DE" altLang="de-DE" sz="1400" u="sng" dirty="0">
                <a:solidFill>
                  <a:srgbClr val="009B91"/>
                </a:solidFill>
              </a:rPr>
              <a:t>Prüfungen: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1400" dirty="0"/>
              <a:t>unmittelbar nach Ende der Vorlesungszeit (</a:t>
            </a:r>
            <a:r>
              <a:rPr lang="de-DE" sz="1400" dirty="0"/>
              <a:t>Sa., 27. Januar bis Mi., 21. Februar 2024</a:t>
            </a:r>
            <a:r>
              <a:rPr lang="de-DE" altLang="de-DE" sz="1400" dirty="0"/>
              <a:t>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1400" dirty="0"/>
              <a:t>Ca. 7 Prüfungen in zwei Wochen;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1400" dirty="0"/>
              <a:t>Termine (Prüfungsplan) auf der Homepage;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1400" dirty="0"/>
              <a:t>Anmeldung erfolgt automatisch;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1400" dirty="0"/>
              <a:t>Rücktritt nur mit ärztlichem Attest (</a:t>
            </a:r>
            <a:r>
              <a:rPr lang="de-DE" altLang="de-DE" sz="1400" b="1" dirty="0" err="1"/>
              <a:t>Attestformulare</a:t>
            </a:r>
            <a:r>
              <a:rPr lang="de-DE" altLang="de-DE" sz="1400" b="1" dirty="0"/>
              <a:t> - Achtung: nur diese anerkannt)</a:t>
            </a:r>
            <a:r>
              <a:rPr lang="de-DE" altLang="de-DE" sz="1400" dirty="0"/>
              <a:t> im Sekretariat/als Download auf unserer Homepage)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1400" dirty="0"/>
              <a:t>WH-Prüfungen (</a:t>
            </a:r>
            <a:r>
              <a:rPr lang="de-DE" sz="1400" dirty="0"/>
              <a:t>Mo., 11. März bis Fr., 22. März 2024</a:t>
            </a:r>
            <a:r>
              <a:rPr lang="de-DE" altLang="de-DE" sz="1400" dirty="0"/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1400" dirty="0"/>
              <a:t>zweite WH: Härtefallantrag an Prüfungsausschuss, Genehmigung bei Aussicht auf Studienerfolg</a:t>
            </a:r>
          </a:p>
          <a:p>
            <a:pPr>
              <a:lnSpc>
                <a:spcPct val="150000"/>
              </a:lnSpc>
              <a:defRPr/>
            </a:pPr>
            <a:endParaRPr lang="de-DE" sz="1400" u="sng" dirty="0"/>
          </a:p>
          <a:p>
            <a:endParaRPr lang="de-DE" sz="14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411980" y="1315110"/>
            <a:ext cx="3672840" cy="3460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de-DE" altLang="de-DE" sz="1400" dirty="0">
                <a:solidFill>
                  <a:srgbClr val="009B91"/>
                </a:solidFill>
                <a:latin typeface="+mn-lt"/>
              </a:rPr>
              <a:t>… das sollten Sie wissen:</a:t>
            </a:r>
          </a:p>
        </p:txBody>
      </p:sp>
    </p:spTree>
    <p:extLst>
      <p:ext uri="{BB962C8B-B14F-4D97-AF65-F5344CB8AC3E}">
        <p14:creationId xmlns:p14="http://schemas.microsoft.com/office/powerpoint/2010/main" val="334391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sz="1400" u="sng" dirty="0" err="1">
                <a:solidFill>
                  <a:srgbClr val="009B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Softskills</a:t>
            </a:r>
            <a:r>
              <a:rPr lang="de-DE" sz="1400" u="sng" dirty="0">
                <a:solidFill>
                  <a:srgbClr val="009B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-Seminar Termine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de-DE" sz="1400" dirty="0"/>
              <a:t>Bitte Termine vormerken:</a:t>
            </a:r>
          </a:p>
          <a:p>
            <a:endParaRPr lang="de-DE" sz="1400" b="1" dirty="0"/>
          </a:p>
          <a:p>
            <a:r>
              <a:rPr lang="de-DE" sz="1400" b="1" dirty="0"/>
              <a:t>20.10./ 03.11./ 17.11. von 14:00 – 17:15 Uhr</a:t>
            </a:r>
          </a:p>
          <a:p>
            <a:r>
              <a:rPr lang="de-DE" sz="1400" b="1" dirty="0"/>
              <a:t>24.11. von 14:00 – 16:30 Uhr</a:t>
            </a:r>
          </a:p>
        </p:txBody>
      </p:sp>
    </p:spTree>
    <p:extLst>
      <p:ext uri="{BB962C8B-B14F-4D97-AF65-F5344CB8AC3E}">
        <p14:creationId xmlns:p14="http://schemas.microsoft.com/office/powerpoint/2010/main" val="17458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411980" y="1315110"/>
            <a:ext cx="3672840" cy="3460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de-DE" altLang="de-DE" sz="1400" dirty="0">
                <a:solidFill>
                  <a:srgbClr val="009B91"/>
                </a:solidFill>
                <a:latin typeface="+mn-lt"/>
              </a:rPr>
              <a:t>… das sollten Sie wissen:</a:t>
            </a:r>
          </a:p>
        </p:txBody>
      </p:sp>
      <p:sp>
        <p:nvSpPr>
          <p:cNvPr id="8" name="Rechteck 7"/>
          <p:cNvSpPr/>
          <p:nvPr/>
        </p:nvSpPr>
        <p:spPr>
          <a:xfrm>
            <a:off x="1131735" y="1661160"/>
            <a:ext cx="733295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de-DE" sz="1200" dirty="0">
                <a:solidFill>
                  <a:srgbClr val="009B91"/>
                </a:solidFill>
              </a:rPr>
              <a:t>Rechnerpool: </a:t>
            </a:r>
            <a:r>
              <a:rPr lang="de-DE" altLang="de-DE" sz="1200" dirty="0"/>
              <a:t>im 1. OG ist offen für Studierende, die an der obligatorischen </a:t>
            </a:r>
            <a:r>
              <a:rPr lang="de-DE" altLang="de-DE" sz="1200" b="1" dirty="0"/>
              <a:t>Sicherheitsbelehrung für Labore </a:t>
            </a:r>
            <a:r>
              <a:rPr lang="de-DE" altLang="de-DE" sz="1200" dirty="0"/>
              <a:t>teilgenommen haben (MS-Office, Solid Works). </a:t>
            </a:r>
            <a:r>
              <a:rPr lang="de-DE" altLang="de-DE" sz="1200" i="1" dirty="0"/>
              <a:t/>
            </a:r>
            <a:br>
              <a:rPr lang="de-DE" altLang="de-DE" sz="1200" i="1" dirty="0"/>
            </a:br>
            <a:endParaRPr lang="de-DE" altLang="de-DE" sz="1200" i="1" dirty="0"/>
          </a:p>
          <a:p>
            <a:endParaRPr lang="de-DE" altLang="de-DE" sz="1200" dirty="0">
              <a:solidFill>
                <a:srgbClr val="FF0000"/>
              </a:solidFill>
            </a:endParaRPr>
          </a:p>
          <a:p>
            <a:r>
              <a:rPr lang="de-DE" altLang="de-DE" sz="1200" dirty="0">
                <a:solidFill>
                  <a:srgbClr val="009B91"/>
                </a:solidFill>
              </a:rPr>
              <a:t>Patenschaften: </a:t>
            </a:r>
            <a:r>
              <a:rPr lang="de-DE" altLang="de-DE" sz="1200" dirty="0"/>
              <a:t>mit Studis aus höheren Semestern können vermittelt werden</a:t>
            </a:r>
            <a:br>
              <a:rPr lang="de-DE" altLang="de-DE" sz="1200" dirty="0"/>
            </a:br>
            <a:r>
              <a:rPr lang="de-DE" altLang="de-DE" sz="1200" dirty="0"/>
              <a:t>	    Ansprechperson: Prof. Arno </a:t>
            </a:r>
            <a:r>
              <a:rPr lang="de-DE" altLang="de-DE" sz="1200" dirty="0" err="1"/>
              <a:t>Detter</a:t>
            </a:r>
            <a:r>
              <a:rPr lang="de-DE" altLang="de-DE" sz="1200" dirty="0"/>
              <a:t/>
            </a:r>
            <a:br>
              <a:rPr lang="de-DE" altLang="de-DE" sz="1200" dirty="0"/>
            </a:br>
            <a:endParaRPr lang="de-DE" altLang="de-DE" sz="1200" dirty="0">
              <a:solidFill>
                <a:srgbClr val="009B91"/>
              </a:solidFill>
            </a:endParaRPr>
          </a:p>
          <a:p>
            <a:r>
              <a:rPr lang="de-DE" altLang="de-DE" sz="1200" dirty="0">
                <a:solidFill>
                  <a:srgbClr val="009B91"/>
                </a:solidFill>
              </a:rPr>
              <a:t>Stud.-Semestervertretung</a:t>
            </a:r>
            <a:r>
              <a:rPr lang="de-DE" altLang="de-DE" sz="1200" i="1" dirty="0">
                <a:solidFill>
                  <a:srgbClr val="009B91"/>
                </a:solidFill>
              </a:rPr>
              <a:t>:</a:t>
            </a:r>
            <a:r>
              <a:rPr lang="de-DE" altLang="de-DE" sz="1200" i="1" dirty="0"/>
              <a:t> </a:t>
            </a:r>
            <a:r>
              <a:rPr lang="de-DE" altLang="de-DE" sz="1200" dirty="0"/>
              <a:t>vertritt Semester in der </a:t>
            </a:r>
            <a:r>
              <a:rPr lang="de-DE" altLang="de-DE" sz="1200" b="1" dirty="0"/>
              <a:t>STUDIENKOMMISSION</a:t>
            </a:r>
            <a:r>
              <a:rPr lang="de-DE" altLang="de-DE" sz="1200" dirty="0"/>
              <a:t>, Wahl erst im Sommersemester für 1 Jahr, d.h.: 1. Sem. ist noch nicht vertreten!</a:t>
            </a:r>
            <a:br>
              <a:rPr lang="de-DE" altLang="de-DE" sz="1200" dirty="0"/>
            </a:br>
            <a:endParaRPr lang="de-DE" altLang="de-DE" sz="1200" dirty="0"/>
          </a:p>
          <a:p>
            <a:r>
              <a:rPr lang="de-DE" altLang="de-DE" sz="1200" dirty="0">
                <a:solidFill>
                  <a:srgbClr val="009B91"/>
                </a:solidFill>
              </a:rPr>
              <a:t>Sem.-Sprecher*in</a:t>
            </a:r>
            <a:r>
              <a:rPr lang="de-DE" altLang="de-DE" sz="1200" dirty="0"/>
              <a:t>: Ansprechperson für organisatorische Aufgaben im Semester</a:t>
            </a:r>
            <a:br>
              <a:rPr lang="de-DE" altLang="de-DE" sz="1200" dirty="0"/>
            </a:br>
            <a:r>
              <a:rPr lang="de-DE" altLang="de-DE" sz="1200" dirty="0"/>
              <a:t/>
            </a:r>
            <a:br>
              <a:rPr lang="de-DE" altLang="de-DE" sz="1200" dirty="0"/>
            </a:br>
            <a:r>
              <a:rPr lang="de-DE" altLang="de-DE" sz="1200" dirty="0">
                <a:solidFill>
                  <a:srgbClr val="009B91"/>
                </a:solidFill>
              </a:rPr>
              <a:t>Stud. Hilfskräfte:</a:t>
            </a:r>
            <a:r>
              <a:rPr lang="de-DE" altLang="de-DE" sz="1200" dirty="0"/>
              <a:t> Geld verdienen, Erfahrung sammeln</a:t>
            </a:r>
          </a:p>
        </p:txBody>
      </p:sp>
    </p:spTree>
    <p:extLst>
      <p:ext uri="{BB962C8B-B14F-4D97-AF65-F5344CB8AC3E}">
        <p14:creationId xmlns:p14="http://schemas.microsoft.com/office/powerpoint/2010/main" val="70217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C5B71AFE-CA53-F998-4D57-C373F14447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21216"/>
            <a:ext cx="2985255" cy="2092187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D8EB8B00-4BFB-39CA-C909-14A2FFD54802}"/>
              </a:ext>
            </a:extLst>
          </p:cNvPr>
          <p:cNvSpPr txBox="1"/>
          <p:nvPr/>
        </p:nvSpPr>
        <p:spPr>
          <a:xfrm>
            <a:off x="795324" y="1823888"/>
            <a:ext cx="71223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rgbClr val="009B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Lerngruppen für Mathematik und Technische Mechanik</a:t>
            </a:r>
          </a:p>
          <a:p>
            <a:endParaRPr lang="de-DE" sz="1400" dirty="0">
              <a:solidFill>
                <a:srgbClr val="009B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DC03DDC9-D75B-900A-6A61-867285F1CF00}"/>
              </a:ext>
            </a:extLst>
          </p:cNvPr>
          <p:cNvSpPr txBox="1"/>
          <p:nvPr/>
        </p:nvSpPr>
        <p:spPr>
          <a:xfrm>
            <a:off x="1678496" y="2354121"/>
            <a:ext cx="3875892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§"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jeden Montag 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17:30 bis 19:00 Uhr 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de-DE" sz="1400" b="1" dirty="0"/>
              <a:t>Start am 30.10.2023 in der Aula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35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1836077-A404-E7FD-655A-335FEB189467}"/>
              </a:ext>
            </a:extLst>
          </p:cNvPr>
          <p:cNvSpPr txBox="1"/>
          <p:nvPr/>
        </p:nvSpPr>
        <p:spPr>
          <a:xfrm>
            <a:off x="6383215" y="2126837"/>
            <a:ext cx="3068881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350" dirty="0">
                <a:latin typeface="Swis721 Hv BT"/>
                <a:ea typeface="Arial" panose="020B0604020202020204" pitchFamily="34" charset="0"/>
                <a:cs typeface="Times New Roman" panose="02020603050405020304" pitchFamily="18" charset="0"/>
              </a:rPr>
              <a:t>Hier geht’s zur Anmeldung:</a:t>
            </a:r>
            <a:endParaRPr lang="de-DE" sz="1350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411980" y="1315110"/>
            <a:ext cx="3672840" cy="3460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de-DE" altLang="de-DE" sz="1400" dirty="0">
                <a:solidFill>
                  <a:srgbClr val="009B91"/>
                </a:solidFill>
                <a:latin typeface="+mn-lt"/>
              </a:rPr>
              <a:t>… Unterstützungsmöglichkeiten: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7682" y="2433759"/>
            <a:ext cx="182880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78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6"/>
          <p:cNvSpPr txBox="1">
            <a:spLocks/>
          </p:cNvSpPr>
          <p:nvPr/>
        </p:nvSpPr>
        <p:spPr>
          <a:xfrm>
            <a:off x="1371600" y="1661160"/>
            <a:ext cx="6637020" cy="295656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400" dirty="0">
              <a:solidFill>
                <a:srgbClr val="009B91"/>
              </a:solidFill>
            </a:endParaRPr>
          </a:p>
          <a:p>
            <a:r>
              <a:rPr lang="de-DE" sz="1400" dirty="0">
                <a:solidFill>
                  <a:srgbClr val="009B91"/>
                </a:solidFill>
              </a:rPr>
              <a:t>Buddy-Programm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>
                <a:solidFill>
                  <a:srgbClr val="009B91"/>
                </a:solidFill>
              </a:rPr>
              <a:t>des Interkulturellen Zentrums:</a:t>
            </a:r>
            <a:endParaRPr lang="de-DE" sz="1400" u="sng" dirty="0">
              <a:solidFill>
                <a:srgbClr val="009B91"/>
              </a:solidFill>
            </a:endParaRPr>
          </a:p>
          <a:p>
            <a:r>
              <a:rPr lang="de-DE" sz="1400" dirty="0"/>
              <a:t>Vermittlung von Lernpatenschaften für deutsche und </a:t>
            </a:r>
          </a:p>
          <a:p>
            <a:r>
              <a:rPr lang="de-DE" sz="1400" dirty="0"/>
              <a:t>internationale Studierende: </a:t>
            </a:r>
            <a:r>
              <a:rPr lang="de-DE" sz="1400" dirty="0">
                <a:hlinkClick r:id="rId3"/>
              </a:rPr>
              <a:t>Link zum Buddy-Programm 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411980" y="1315110"/>
            <a:ext cx="3672840" cy="3460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de-DE" altLang="de-DE" sz="1400" dirty="0">
                <a:solidFill>
                  <a:srgbClr val="009B91"/>
                </a:solidFill>
                <a:latin typeface="+mn-lt"/>
              </a:rPr>
              <a:t>… Unterstützungsmöglichkeiten:</a:t>
            </a:r>
          </a:p>
        </p:txBody>
      </p:sp>
    </p:spTree>
    <p:extLst>
      <p:ext uri="{BB962C8B-B14F-4D97-AF65-F5344CB8AC3E}">
        <p14:creationId xmlns:p14="http://schemas.microsoft.com/office/powerpoint/2010/main" val="76513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6"/>
          <p:cNvSpPr txBox="1">
            <a:spLocks/>
          </p:cNvSpPr>
          <p:nvPr/>
        </p:nvSpPr>
        <p:spPr>
          <a:xfrm>
            <a:off x="1371600" y="1661160"/>
            <a:ext cx="6637020" cy="295656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b="1" dirty="0"/>
              <a:t>Studieren mit Stipendium – Vortrag und Tischmesse</a:t>
            </a:r>
          </a:p>
          <a:p>
            <a:endParaRPr lang="de-DE" sz="1400" dirty="0"/>
          </a:p>
          <a:p>
            <a:r>
              <a:rPr lang="de-DE" sz="1400" dirty="0"/>
              <a:t>19. Oktober von 17h30 – 19h30 im Raum P001</a:t>
            </a:r>
          </a:p>
          <a:p>
            <a:endParaRPr lang="de-DE" sz="1400" dirty="0"/>
          </a:p>
          <a:p>
            <a:r>
              <a:rPr lang="de-DE" sz="1400" dirty="0"/>
              <a:t>Weitere Infos: </a:t>
            </a:r>
            <a:r>
              <a:rPr lang="de-DE" sz="1400" dirty="0">
                <a:hlinkClick r:id="rId3"/>
              </a:rPr>
              <a:t>https://www.htwg-konstanz.de/studium/rund-ums-studium/kostenfinanzierung/stipendien</a:t>
            </a:r>
            <a:endParaRPr lang="de-DE" sz="14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411980" y="1315110"/>
            <a:ext cx="3672840" cy="3460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de-DE" altLang="de-DE" sz="1400" dirty="0">
                <a:solidFill>
                  <a:srgbClr val="009B91"/>
                </a:solidFill>
                <a:latin typeface="+mn-lt"/>
              </a:rPr>
              <a:t>… Unterstützungsmöglichkeiten:</a:t>
            </a:r>
          </a:p>
        </p:txBody>
      </p:sp>
    </p:spTree>
    <p:extLst>
      <p:ext uri="{BB962C8B-B14F-4D97-AF65-F5344CB8AC3E}">
        <p14:creationId xmlns:p14="http://schemas.microsoft.com/office/powerpoint/2010/main" val="182789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1396458" y="1832869"/>
            <a:ext cx="4372201" cy="451472"/>
          </a:xfrm>
        </p:spPr>
        <p:txBody>
          <a:bodyPr/>
          <a:lstStyle/>
          <a:p>
            <a:r>
              <a:rPr lang="de-DE" altLang="de-DE" dirty="0"/>
              <a:t>Herzlich Willkommen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1396515" y="2305082"/>
            <a:ext cx="4196566" cy="1200118"/>
          </a:xfrm>
        </p:spPr>
        <p:txBody>
          <a:bodyPr>
            <a:normAutofit fontScale="92500" lnSpcReduction="10000"/>
          </a:bodyPr>
          <a:lstStyle/>
          <a:p>
            <a:endParaRPr lang="de-DE" altLang="de-DE" dirty="0"/>
          </a:p>
          <a:p>
            <a:endParaRPr lang="de-DE" altLang="de-DE" dirty="0"/>
          </a:p>
          <a:p>
            <a:r>
              <a:rPr lang="de-DE" altLang="de-DE" sz="1700" dirty="0"/>
              <a:t>im Bachelor-Studiengang </a:t>
            </a:r>
          </a:p>
          <a:p>
            <a:r>
              <a:rPr lang="de-DE" altLang="de-DE" sz="1700" b="1" dirty="0">
                <a:solidFill>
                  <a:srgbClr val="009B91"/>
                </a:solidFill>
              </a:rPr>
              <a:t>Verfahrens- und Umwelttechnik</a:t>
            </a:r>
          </a:p>
          <a:p>
            <a:endParaRPr lang="de-DE" dirty="0"/>
          </a:p>
        </p:txBody>
      </p:sp>
      <p:pic>
        <p:nvPicPr>
          <p:cNvPr id="4" name="Picture 10" descr="C:\Users\sschebsd\Desktop\Filterhalle_Sipplinger_Ber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659" y="1976756"/>
            <a:ext cx="2217102" cy="1450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108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6"/>
          <p:cNvSpPr txBox="1">
            <a:spLocks/>
          </p:cNvSpPr>
          <p:nvPr/>
        </p:nvSpPr>
        <p:spPr>
          <a:xfrm>
            <a:off x="1371600" y="1661160"/>
            <a:ext cx="6637020" cy="295656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1400" u="sng" dirty="0">
                <a:solidFill>
                  <a:srgbClr val="009B91"/>
                </a:solidFill>
              </a:rPr>
              <a:t>Arbeitshaltung</a:t>
            </a:r>
            <a:r>
              <a:rPr lang="de-DE" sz="1400" dirty="0">
                <a:solidFill>
                  <a:srgbClr val="009B91"/>
                </a:solidFill>
              </a:rPr>
              <a:t>:</a:t>
            </a:r>
            <a:r>
              <a:rPr lang="de-DE" sz="1400" dirty="0"/>
              <a:t>	VL vor- und nachbereiten;</a:t>
            </a:r>
          </a:p>
          <a:p>
            <a:pPr>
              <a:defRPr/>
            </a:pPr>
            <a:r>
              <a:rPr lang="de-DE" sz="1400" dirty="0"/>
              <a:t>		Übungen selbst rechnen;</a:t>
            </a:r>
          </a:p>
          <a:p>
            <a:pPr>
              <a:defRPr/>
            </a:pPr>
            <a:r>
              <a:rPr lang="de-DE" sz="1400" dirty="0"/>
              <a:t>		Labore vorbereiten.</a:t>
            </a:r>
            <a:br>
              <a:rPr lang="de-DE" sz="1400" dirty="0"/>
            </a:br>
            <a:endParaRPr lang="de-DE" sz="1400" dirty="0"/>
          </a:p>
          <a:p>
            <a:pPr>
              <a:defRPr/>
            </a:pPr>
            <a:r>
              <a:rPr lang="de-DE" sz="1400" u="sng" dirty="0">
                <a:solidFill>
                  <a:srgbClr val="009B91"/>
                </a:solidFill>
              </a:rPr>
              <a:t>Teamwork</a:t>
            </a:r>
            <a:r>
              <a:rPr lang="de-DE" sz="1400" u="sng" dirty="0"/>
              <a:t>:</a:t>
            </a:r>
            <a:r>
              <a:rPr lang="de-DE" sz="1400" dirty="0"/>
              <a:t> 		… ein paar Höflichkeitsregeln gelten auch hier:</a:t>
            </a:r>
          </a:p>
          <a:p>
            <a:pPr>
              <a:defRPr/>
            </a:pPr>
            <a:r>
              <a:rPr lang="de-DE" sz="1400" i="1" dirty="0">
                <a:solidFill>
                  <a:srgbClr val="FF0000"/>
                </a:solidFill>
              </a:rPr>
              <a:t>		</a:t>
            </a:r>
            <a:r>
              <a:rPr lang="de-DE" sz="1400" dirty="0"/>
              <a:t>z.B. </a:t>
            </a:r>
            <a:r>
              <a:rPr lang="de-DE" sz="1400" b="1" dirty="0"/>
              <a:t>PÜNKTLICHKEIT</a:t>
            </a:r>
            <a:r>
              <a:rPr lang="de-DE" sz="1400" dirty="0"/>
              <a:t> in den Veranstaltungen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411980" y="1315110"/>
            <a:ext cx="3672840" cy="3460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de-DE" altLang="de-DE" sz="1400" dirty="0">
                <a:solidFill>
                  <a:srgbClr val="009B91"/>
                </a:solidFill>
                <a:latin typeface="+mn-lt"/>
              </a:rPr>
              <a:t>… noch ein paar Tipps:</a:t>
            </a:r>
          </a:p>
        </p:txBody>
      </p:sp>
    </p:spTree>
    <p:extLst>
      <p:ext uri="{BB962C8B-B14F-4D97-AF65-F5344CB8AC3E}">
        <p14:creationId xmlns:p14="http://schemas.microsoft.com/office/powerpoint/2010/main" val="261337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6"/>
          <p:cNvSpPr txBox="1">
            <a:spLocks/>
          </p:cNvSpPr>
          <p:nvPr/>
        </p:nvSpPr>
        <p:spPr>
          <a:xfrm>
            <a:off x="1371600" y="1661160"/>
            <a:ext cx="6637020" cy="295656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de-DE" altLang="de-DE" sz="1400" u="sng" dirty="0">
                <a:solidFill>
                  <a:srgbClr val="009B91"/>
                </a:solidFill>
              </a:rPr>
              <a:t>Alles kein Problem?</a:t>
            </a:r>
            <a:r>
              <a:rPr lang="de-DE" altLang="de-DE" sz="1400" dirty="0"/>
              <a:t>	</a:t>
            </a:r>
            <a:br>
              <a:rPr lang="de-DE" altLang="de-DE" sz="1400" dirty="0"/>
            </a:br>
            <a:endParaRPr lang="de-DE" altLang="de-DE" sz="1400" dirty="0"/>
          </a:p>
          <a:p>
            <a:r>
              <a:rPr lang="de-DE" altLang="de-DE" sz="1400" dirty="0"/>
              <a:t>Sprechen Sie uns bitte rechtzeitig an, wenn fachliche Schwierigkeiten oder persönliche Probleme auftreten! </a:t>
            </a:r>
            <a:br>
              <a:rPr lang="de-DE" altLang="de-DE" sz="1400" dirty="0"/>
            </a:br>
            <a:endParaRPr lang="de-DE" altLang="de-DE" sz="1400" dirty="0"/>
          </a:p>
          <a:p>
            <a:r>
              <a:rPr lang="de-DE" altLang="de-DE" sz="1400" dirty="0"/>
              <a:t>Vereinbaren Sie einen persönlichen Termin mit der Studiendekanin/der </a:t>
            </a:r>
            <a:r>
              <a:rPr lang="de-DE" altLang="de-DE" sz="1400" dirty="0" err="1"/>
              <a:t>Studiengangsreferentin</a:t>
            </a:r>
            <a:r>
              <a:rPr lang="de-DE" altLang="de-DE" sz="1400" dirty="0"/>
              <a:t> oder einem anderen VUB-Professor Ihrer Wahl. </a:t>
            </a:r>
            <a:br>
              <a:rPr lang="de-DE" altLang="de-DE" sz="1400" dirty="0"/>
            </a:br>
            <a:r>
              <a:rPr lang="de-DE" altLang="de-DE" sz="1400" dirty="0"/>
              <a:t>Nehmen Sie das Beratungsangebot der </a:t>
            </a:r>
            <a:r>
              <a:rPr lang="de-DE" altLang="de-DE" sz="1400" b="1" dirty="0">
                <a:hlinkClick r:id="rId3"/>
              </a:rPr>
              <a:t>zentrale Studienberatung </a:t>
            </a:r>
            <a:r>
              <a:rPr lang="de-DE" altLang="de-DE" sz="1400" dirty="0"/>
              <a:t>oder der Gleichstellungsbeauftragten der HTWG in Anspruch.</a:t>
            </a:r>
          </a:p>
          <a:p>
            <a:pPr>
              <a:defRPr/>
            </a:pPr>
            <a:endParaRPr lang="de-DE" sz="1400" u="sng" dirty="0"/>
          </a:p>
          <a:p>
            <a:endParaRPr lang="de-DE" sz="14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411980" y="1315110"/>
            <a:ext cx="3672840" cy="3460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de-DE" altLang="de-DE" sz="1400" dirty="0">
                <a:solidFill>
                  <a:srgbClr val="009B91"/>
                </a:solidFill>
                <a:latin typeface="+mn-lt"/>
              </a:rPr>
              <a:t>… noch ein paar Tipps:</a:t>
            </a:r>
          </a:p>
        </p:txBody>
      </p:sp>
    </p:spTree>
    <p:extLst>
      <p:ext uri="{BB962C8B-B14F-4D97-AF65-F5344CB8AC3E}">
        <p14:creationId xmlns:p14="http://schemas.microsoft.com/office/powerpoint/2010/main" val="196653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6"/>
          <p:cNvSpPr txBox="1">
            <a:spLocks/>
          </p:cNvSpPr>
          <p:nvPr/>
        </p:nvSpPr>
        <p:spPr>
          <a:xfrm>
            <a:off x="822700" y="1062070"/>
            <a:ext cx="6697979" cy="1769417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de-DE" altLang="de-DE" sz="1400" dirty="0"/>
          </a:p>
          <a:p>
            <a:pPr>
              <a:lnSpc>
                <a:spcPct val="150000"/>
              </a:lnSpc>
            </a:pPr>
            <a:endParaRPr lang="de-DE" altLang="de-DE" sz="1400" dirty="0"/>
          </a:p>
          <a:p>
            <a:r>
              <a:rPr lang="de-DE" altLang="de-DE" sz="1600" dirty="0">
                <a:latin typeface="+mj-lt"/>
              </a:rPr>
              <a:t>… bitte nehmen Sie sich noch 5 Minuten Zeit </a:t>
            </a:r>
            <a:br>
              <a:rPr lang="de-DE" altLang="de-DE" sz="1600" dirty="0">
                <a:latin typeface="+mj-lt"/>
              </a:rPr>
            </a:br>
            <a:r>
              <a:rPr lang="de-DE" altLang="de-DE" sz="1600" dirty="0">
                <a:latin typeface="+mj-lt"/>
              </a:rPr>
              <a:t>für unsere Erstsemesterumfrage</a:t>
            </a:r>
            <a:endParaRPr lang="de-DE" sz="14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411980" y="1315110"/>
            <a:ext cx="3672840" cy="3460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de-DE" altLang="de-DE" sz="1400" dirty="0">
                <a:solidFill>
                  <a:srgbClr val="009B91"/>
                </a:solidFill>
                <a:latin typeface="+mn-lt"/>
              </a:rPr>
              <a:t>… und wer sind Sie?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1980" y="2427980"/>
            <a:ext cx="2288564" cy="225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36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1401473" y="2043852"/>
            <a:ext cx="5632740" cy="2215728"/>
          </a:xfrm>
        </p:spPr>
        <p:txBody>
          <a:bodyPr>
            <a:normAutofit/>
          </a:bodyPr>
          <a:lstStyle/>
          <a:p>
            <a:r>
              <a:rPr lang="de-DE" altLang="de-DE" sz="1600" dirty="0"/>
              <a:t>Vielen Dank für Ihre Aufmerksamkeit und</a:t>
            </a:r>
          </a:p>
          <a:p>
            <a:endParaRPr lang="de-DE" altLang="de-DE" dirty="0"/>
          </a:p>
          <a:p>
            <a:endParaRPr lang="de-DE" altLang="de-DE" dirty="0"/>
          </a:p>
          <a:p>
            <a:r>
              <a:rPr lang="de-DE" altLang="de-DE" sz="2800" dirty="0">
                <a:latin typeface="+mj-lt"/>
              </a:rPr>
              <a:t>viel Erfolg</a:t>
            </a:r>
          </a:p>
          <a:p>
            <a:r>
              <a:rPr lang="de-DE" altLang="de-DE" sz="1600" dirty="0"/>
              <a:t>im Bachelor-Studiengang </a:t>
            </a:r>
          </a:p>
          <a:p>
            <a:r>
              <a:rPr lang="de-DE" altLang="de-DE" sz="1600" b="1" dirty="0">
                <a:solidFill>
                  <a:srgbClr val="009B91"/>
                </a:solidFill>
              </a:rPr>
              <a:t>Verfahrens- und Umwelttechnik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15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1325880" y="1577340"/>
            <a:ext cx="6842760" cy="284067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altLang="de-DE" sz="1400" u="sng" dirty="0">
                <a:solidFill>
                  <a:srgbClr val="009B91"/>
                </a:solidFill>
                <a:latin typeface="+mn-lt"/>
              </a:rPr>
              <a:t>Lehre</a:t>
            </a:r>
            <a:r>
              <a:rPr lang="de-DE" altLang="de-DE" sz="1400" dirty="0">
                <a:solidFill>
                  <a:srgbClr val="009B91"/>
                </a:solidFill>
                <a:latin typeface="+mn-lt"/>
              </a:rPr>
              <a:t>:				</a:t>
            </a:r>
            <a:r>
              <a:rPr lang="de-DE" altLang="de-DE" sz="1400" u="sng" dirty="0">
                <a:solidFill>
                  <a:srgbClr val="009B91"/>
                </a:solidFill>
                <a:latin typeface="+mn-lt"/>
              </a:rPr>
              <a:t>Ämter:</a:t>
            </a:r>
            <a:br>
              <a:rPr lang="de-DE" altLang="de-DE" sz="1400" u="sng" dirty="0">
                <a:solidFill>
                  <a:srgbClr val="009B91"/>
                </a:solidFill>
                <a:latin typeface="+mn-lt"/>
              </a:rPr>
            </a:br>
            <a:r>
              <a:rPr lang="de-DE" altLang="de-DE" sz="1400" dirty="0"/>
              <a:t/>
            </a:r>
            <a:br>
              <a:rPr lang="de-DE" altLang="de-DE" sz="1400" dirty="0"/>
            </a:br>
            <a:r>
              <a:rPr lang="de-DE" altLang="de-DE" sz="1400" dirty="0">
                <a:latin typeface="+mn-lt"/>
              </a:rPr>
              <a:t>Prof. Dr. Karen Schirmer 		Studiendekanin VUB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altLang="de-DE" sz="1400" dirty="0">
                <a:latin typeface="+mn-lt"/>
              </a:rPr>
              <a:t>Prof. Dr. Arno Detter 			Prüfungsausschuss,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altLang="de-DE" sz="1400" dirty="0">
                <a:latin typeface="+mn-lt"/>
              </a:rPr>
              <a:t>				Studiendekan UVT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altLang="de-DE" sz="1400" dirty="0">
                <a:latin typeface="+mn-lt"/>
              </a:rPr>
              <a:t>Prof. Dr. Uwe Behrendt 		Praktikantenamt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altLang="de-DE" sz="1400" dirty="0">
                <a:latin typeface="+mn-lt"/>
              </a:rPr>
              <a:t>Prof. Dr. Richard Erpelding</a:t>
            </a:r>
            <a:endParaRPr lang="de-DE" sz="1400" dirty="0">
              <a:latin typeface="+mn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DE" altLang="de-DE" sz="1400" dirty="0">
                <a:latin typeface="+mn-lt"/>
              </a:rPr>
              <a:t>Prof. Dr. Christian </a:t>
            </a:r>
            <a:r>
              <a:rPr lang="de-DE" altLang="de-DE" sz="1400" dirty="0" err="1">
                <a:latin typeface="+mn-lt"/>
              </a:rPr>
              <a:t>Nied</a:t>
            </a:r>
            <a:r>
              <a:rPr lang="de-DE" altLang="de-DE" sz="1400" dirty="0">
                <a:latin typeface="+mn-lt"/>
              </a:rPr>
              <a:t>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272648" y="1315110"/>
            <a:ext cx="2812172" cy="3460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de-DE" altLang="de-DE" sz="1400" dirty="0">
                <a:solidFill>
                  <a:srgbClr val="009B91"/>
                </a:solidFill>
                <a:latin typeface="+mn-lt"/>
              </a:rPr>
              <a:t>… Personen und Funktionen</a:t>
            </a:r>
          </a:p>
        </p:txBody>
      </p:sp>
    </p:spTree>
    <p:extLst>
      <p:ext uri="{BB962C8B-B14F-4D97-AF65-F5344CB8AC3E}">
        <p14:creationId xmlns:p14="http://schemas.microsoft.com/office/powerpoint/2010/main" val="31854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6"/>
          <p:cNvSpPr txBox="1">
            <a:spLocks/>
          </p:cNvSpPr>
          <p:nvPr/>
        </p:nvSpPr>
        <p:spPr>
          <a:xfrm>
            <a:off x="1249681" y="1531004"/>
            <a:ext cx="6835139" cy="2975212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de-DE" altLang="de-DE" sz="1400" u="sng" dirty="0">
                <a:solidFill>
                  <a:srgbClr val="009B91"/>
                </a:solidFill>
              </a:rPr>
              <a:t>Organisation</a:t>
            </a:r>
            <a:r>
              <a:rPr lang="de-DE" altLang="de-DE" sz="1400" u="sng" dirty="0"/>
              <a:t>:</a:t>
            </a:r>
          </a:p>
          <a:p>
            <a:pPr>
              <a:lnSpc>
                <a:spcPct val="150000"/>
              </a:lnSpc>
            </a:pPr>
            <a:r>
              <a:rPr lang="de-DE" altLang="de-DE" sz="1400" dirty="0"/>
              <a:t>Karoline </a:t>
            </a:r>
            <a:r>
              <a:rPr lang="de-DE" altLang="de-DE" sz="1400" dirty="0" err="1"/>
              <a:t>Welte</a:t>
            </a:r>
            <a:r>
              <a:rPr lang="de-DE" altLang="de-DE" sz="1400" dirty="0"/>
              <a:t>			</a:t>
            </a:r>
            <a:r>
              <a:rPr lang="de-DE" altLang="de-DE" sz="1400" dirty="0" err="1"/>
              <a:t>Studiengangssekretariat</a:t>
            </a:r>
            <a:r>
              <a:rPr lang="de-DE" altLang="de-DE" sz="1400" dirty="0"/>
              <a:t> VU</a:t>
            </a:r>
          </a:p>
          <a:p>
            <a:pPr>
              <a:lnSpc>
                <a:spcPct val="150000"/>
              </a:lnSpc>
            </a:pPr>
            <a:r>
              <a:rPr lang="de-DE" altLang="de-DE" sz="1400" dirty="0"/>
              <a:t>Simone Wagner			</a:t>
            </a:r>
            <a:r>
              <a:rPr lang="de-DE" altLang="de-DE" sz="1400" dirty="0" err="1"/>
              <a:t>Studiengangsreferentin</a:t>
            </a:r>
            <a:r>
              <a:rPr lang="de-DE" altLang="de-DE" sz="1400" dirty="0"/>
              <a:t> VU</a:t>
            </a:r>
          </a:p>
          <a:p>
            <a:pPr>
              <a:lnSpc>
                <a:spcPct val="150000"/>
              </a:lnSpc>
            </a:pPr>
            <a:r>
              <a:rPr lang="de-DE" altLang="de-DE" sz="1400" u="sng" dirty="0">
                <a:solidFill>
                  <a:srgbClr val="009B91"/>
                </a:solidFill>
              </a:rPr>
              <a:t>Laborassistenten</a:t>
            </a:r>
            <a:r>
              <a:rPr lang="de-DE" altLang="de-DE" sz="1400" dirty="0">
                <a:solidFill>
                  <a:srgbClr val="009B91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de-DE" altLang="de-DE" sz="1400" dirty="0"/>
              <a:t>Manfred Schollenberger 		Labore Prof. </a:t>
            </a:r>
            <a:r>
              <a:rPr lang="de-DE" altLang="de-DE" sz="1400" dirty="0" err="1"/>
              <a:t>Nied</a:t>
            </a:r>
            <a:endParaRPr lang="de-DE" altLang="de-DE" sz="1400" dirty="0"/>
          </a:p>
          <a:p>
            <a:pPr>
              <a:lnSpc>
                <a:spcPct val="150000"/>
              </a:lnSpc>
            </a:pPr>
            <a:r>
              <a:rPr lang="de-DE" altLang="de-DE" sz="1400" dirty="0"/>
              <a:t>Vanessa Seifert			Labor Prof. Erpelding/Prof. Behrendt</a:t>
            </a:r>
          </a:p>
          <a:p>
            <a:pPr>
              <a:lnSpc>
                <a:spcPct val="150000"/>
              </a:lnSpc>
            </a:pPr>
            <a:r>
              <a:rPr lang="de-DE" altLang="de-DE" sz="1400" dirty="0"/>
              <a:t>Frank Vespermann 			Labore Prof. Behrendt/Prof. Erpelding</a:t>
            </a:r>
          </a:p>
          <a:p>
            <a:pPr>
              <a:lnSpc>
                <a:spcPct val="150000"/>
              </a:lnSpc>
            </a:pPr>
            <a:r>
              <a:rPr lang="de-DE" altLang="de-DE" sz="1400" dirty="0"/>
              <a:t>Simona </a:t>
            </a:r>
            <a:r>
              <a:rPr lang="de-DE" altLang="de-DE" sz="1400" dirty="0" err="1"/>
              <a:t>Weszelovszky</a:t>
            </a:r>
            <a:r>
              <a:rPr lang="de-DE" altLang="de-DE" sz="1400" dirty="0"/>
              <a:t> 			Labore Prof. </a:t>
            </a:r>
            <a:r>
              <a:rPr lang="de-DE" altLang="de-DE" sz="1400" dirty="0" err="1"/>
              <a:t>Detter</a:t>
            </a:r>
            <a:endParaRPr lang="de-DE" altLang="de-DE" sz="1400" dirty="0"/>
          </a:p>
          <a:p>
            <a:endParaRPr lang="de-DE" sz="1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272648" y="1315110"/>
            <a:ext cx="2812172" cy="3460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de-DE" altLang="de-DE" sz="1400" dirty="0">
                <a:solidFill>
                  <a:srgbClr val="009B91"/>
                </a:solidFill>
                <a:latin typeface="+mn-lt"/>
              </a:rPr>
              <a:t>… Personen und Funktionen</a:t>
            </a:r>
          </a:p>
        </p:txBody>
      </p:sp>
    </p:spTree>
    <p:extLst>
      <p:ext uri="{BB962C8B-B14F-4D97-AF65-F5344CB8AC3E}">
        <p14:creationId xmlns:p14="http://schemas.microsoft.com/office/powerpoint/2010/main" val="4899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6"/>
          <p:cNvSpPr txBox="1">
            <a:spLocks/>
          </p:cNvSpPr>
          <p:nvPr/>
        </p:nvSpPr>
        <p:spPr>
          <a:xfrm>
            <a:off x="1292545" y="1488134"/>
            <a:ext cx="3754943" cy="2846121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de-DE" altLang="de-DE" sz="1400" dirty="0"/>
              <a:t>Die meisten Lehrveranstaltungen finden normalerweise im H-Gebäude statt, hier finden Sie auch unsere Labore. </a:t>
            </a:r>
          </a:p>
          <a:p>
            <a:pPr>
              <a:lnSpc>
                <a:spcPct val="150000"/>
              </a:lnSpc>
            </a:pPr>
            <a:endParaRPr lang="de-DE" altLang="de-DE" sz="1400" dirty="0"/>
          </a:p>
          <a:p>
            <a:pPr>
              <a:lnSpc>
                <a:spcPct val="150000"/>
              </a:lnSpc>
            </a:pPr>
            <a:r>
              <a:rPr lang="de-DE" altLang="de-DE" sz="1400" dirty="0"/>
              <a:t>Die Vorlesungen Physik und Chemie finden im G-Gebäude statt. Dieses ist aktuell durch Umsetzung von Brandschutzmaßnahmen gesperrt, deshalb zu Beginn Ausweichräume oder Online-Vorlesung (LSF)</a:t>
            </a:r>
            <a:endParaRPr lang="de-DE" sz="1400" dirty="0"/>
          </a:p>
          <a:p>
            <a:pPr>
              <a:lnSpc>
                <a:spcPct val="150000"/>
              </a:lnSpc>
            </a:pPr>
            <a:endParaRPr lang="de-DE" altLang="de-DE" sz="1400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822623"/>
              </p:ext>
            </p:extLst>
          </p:nvPr>
        </p:nvGraphicFramePr>
        <p:xfrm>
          <a:off x="5100372" y="1661160"/>
          <a:ext cx="3455988" cy="244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" name="Acrobat Document" r:id="rId4" imgW="6415981" imgH="4533840" progId="Acrobat.Document.DC">
                  <p:embed/>
                </p:oleObj>
              </mc:Choice>
              <mc:Fallback>
                <p:oleObj name="Acrobat Document" r:id="rId4" imgW="6415981" imgH="4533840" progId="Acrobat.Document.DC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0372" y="1661160"/>
                        <a:ext cx="3455988" cy="244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Ellipse 3"/>
          <p:cNvSpPr/>
          <p:nvPr/>
        </p:nvSpPr>
        <p:spPr>
          <a:xfrm>
            <a:off x="5690711" y="2268134"/>
            <a:ext cx="503237" cy="51911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srgbClr val="C0000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272648" y="1315110"/>
            <a:ext cx="2812172" cy="3460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de-DE" altLang="de-DE" sz="1400" dirty="0">
                <a:solidFill>
                  <a:srgbClr val="009B91"/>
                </a:solidFill>
                <a:latin typeface="+mn-lt"/>
              </a:rPr>
              <a:t>… Räume und Labore</a:t>
            </a:r>
          </a:p>
        </p:txBody>
      </p:sp>
      <p:sp>
        <p:nvSpPr>
          <p:cNvPr id="8" name="Ellipse 7"/>
          <p:cNvSpPr/>
          <p:nvPr/>
        </p:nvSpPr>
        <p:spPr>
          <a:xfrm>
            <a:off x="5591806" y="2925085"/>
            <a:ext cx="503237" cy="5207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25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6"/>
          <p:cNvSpPr txBox="1">
            <a:spLocks/>
          </p:cNvSpPr>
          <p:nvPr/>
        </p:nvSpPr>
        <p:spPr>
          <a:xfrm>
            <a:off x="996534" y="1577398"/>
            <a:ext cx="6835139" cy="295656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1400" dirty="0">
                <a:solidFill>
                  <a:srgbClr val="009B91"/>
                </a:solidFill>
              </a:rPr>
              <a:t>auf der Homepage HTWG - Seiten des Studiengangs VUB (</a:t>
            </a:r>
            <a:r>
              <a:rPr lang="de-DE" sz="1400" dirty="0">
                <a:solidFill>
                  <a:srgbClr val="009B91"/>
                </a:solidFill>
                <a:hlinkClick r:id="rId3"/>
              </a:rPr>
              <a:t>hier</a:t>
            </a:r>
            <a:r>
              <a:rPr lang="de-DE" sz="1400" dirty="0">
                <a:solidFill>
                  <a:srgbClr val="009B91"/>
                </a:solidFill>
              </a:rPr>
              <a:t>)</a:t>
            </a:r>
          </a:p>
          <a:p>
            <a:pPr>
              <a:defRPr/>
            </a:pPr>
            <a:endParaRPr lang="de-DE" sz="1400" dirty="0">
              <a:solidFill>
                <a:srgbClr val="009B91"/>
              </a:solidFill>
              <a:hlinkClick r:id="rId4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dirty="0"/>
              <a:t>zur Studienprüfungsordnung/ SPO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dirty="0"/>
              <a:t>zu Prüfungsterminen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dirty="0"/>
              <a:t>über den Studienverlauf mit einzelnen Modulbeschreibungen/ Modulhandbuch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dirty="0"/>
              <a:t>Semesterspezifische Informationen (</a:t>
            </a:r>
            <a:r>
              <a:rPr lang="de-DE" sz="1400" dirty="0">
                <a:sym typeface="Symbol"/>
              </a:rPr>
              <a:t></a:t>
            </a:r>
            <a:r>
              <a:rPr lang="de-DE" sz="1400" dirty="0"/>
              <a:t>1. Semester)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dirty="0"/>
              <a:t>Gremieninfos (Studienkommission, Prüfungsausschuss, …)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dirty="0"/>
              <a:t>Vorlagen, Downloads</a:t>
            </a:r>
          </a:p>
          <a:p>
            <a:pPr>
              <a:defRPr/>
            </a:pPr>
            <a:r>
              <a:rPr lang="de-DE" sz="1400" u="sng" dirty="0"/>
              <a:t/>
            </a:r>
            <a:br>
              <a:rPr lang="de-DE" sz="1400" u="sng" dirty="0"/>
            </a:br>
            <a:endParaRPr lang="de-DE" sz="1400" u="sng" dirty="0"/>
          </a:p>
          <a:p>
            <a:pPr>
              <a:defRPr/>
            </a:pPr>
            <a:r>
              <a:rPr lang="de-DE" sz="1400" u="sng" dirty="0">
                <a:hlinkClick r:id="rId5"/>
              </a:rPr>
              <a:t>auf der Homepage HTWG:</a:t>
            </a:r>
            <a:endParaRPr lang="de-DE" sz="1400" u="sng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de-DE" sz="1400" dirty="0"/>
              <a:t>allg. Informationen rund um die Hochschule</a:t>
            </a:r>
          </a:p>
          <a:p>
            <a:pPr>
              <a:lnSpc>
                <a:spcPct val="150000"/>
              </a:lnSpc>
              <a:defRPr/>
            </a:pPr>
            <a:endParaRPr lang="de-DE" sz="1400" u="sng" dirty="0"/>
          </a:p>
          <a:p>
            <a:endParaRPr lang="de-DE" sz="14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272648" y="1315110"/>
            <a:ext cx="2812172" cy="3460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de-DE" altLang="de-DE" sz="1400" dirty="0">
                <a:solidFill>
                  <a:srgbClr val="009B91"/>
                </a:solidFill>
                <a:latin typeface="+mn-lt"/>
              </a:rPr>
              <a:t>… wie informiere ich mich?</a:t>
            </a:r>
          </a:p>
        </p:txBody>
      </p:sp>
    </p:spTree>
    <p:extLst>
      <p:ext uri="{BB962C8B-B14F-4D97-AF65-F5344CB8AC3E}">
        <p14:creationId xmlns:p14="http://schemas.microsoft.com/office/powerpoint/2010/main" val="64519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6"/>
          <p:cNvSpPr txBox="1">
            <a:spLocks/>
          </p:cNvSpPr>
          <p:nvPr/>
        </p:nvSpPr>
        <p:spPr>
          <a:xfrm>
            <a:off x="1380226" y="1661160"/>
            <a:ext cx="6774180" cy="589671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1400" u="sng" dirty="0">
                <a:solidFill>
                  <a:srgbClr val="009B91"/>
                </a:solidFill>
              </a:rPr>
              <a:t>Lehrveranstaltungsplan (LSF)</a:t>
            </a:r>
            <a:r>
              <a:rPr lang="de-DE" sz="1400" u="sng" dirty="0"/>
              <a:t/>
            </a:r>
            <a:br>
              <a:rPr lang="de-DE" sz="1400" u="sng" dirty="0"/>
            </a:br>
            <a:r>
              <a:rPr lang="de-DE" sz="1400" dirty="0"/>
              <a:t>Stundenpläne, Raumpläne, sonstige Veranstaltungen</a:t>
            </a:r>
          </a:p>
          <a:p>
            <a:pPr>
              <a:defRPr/>
            </a:pPr>
            <a:endParaRPr lang="de-DE" sz="1400" dirty="0"/>
          </a:p>
          <a:p>
            <a:pPr>
              <a:lnSpc>
                <a:spcPct val="150000"/>
              </a:lnSpc>
              <a:defRPr/>
            </a:pPr>
            <a:endParaRPr lang="de-DE" sz="1400" u="sng" dirty="0"/>
          </a:p>
          <a:p>
            <a:endParaRPr lang="de-DE" sz="14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272648" y="1315110"/>
            <a:ext cx="2812172" cy="3460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de-DE" altLang="de-DE" sz="1400" dirty="0">
                <a:solidFill>
                  <a:srgbClr val="009B91"/>
                </a:solidFill>
                <a:latin typeface="+mn-lt"/>
              </a:rPr>
              <a:t>… wie informiere ich mich?</a:t>
            </a:r>
          </a:p>
        </p:txBody>
      </p:sp>
      <p:sp>
        <p:nvSpPr>
          <p:cNvPr id="4" name="Textplatzhalter 36"/>
          <p:cNvSpPr txBox="1">
            <a:spLocks/>
          </p:cNvSpPr>
          <p:nvPr/>
        </p:nvSpPr>
        <p:spPr>
          <a:xfrm>
            <a:off x="1512864" y="2250831"/>
            <a:ext cx="6835139" cy="216056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defRPr/>
            </a:pPr>
            <a:endParaRPr lang="de-DE" altLang="de-DE" sz="1400" dirty="0"/>
          </a:p>
          <a:p>
            <a:pPr>
              <a:spcBef>
                <a:spcPct val="0"/>
              </a:spcBef>
              <a:defRPr/>
            </a:pPr>
            <a:r>
              <a:rPr lang="de-DE" altLang="de-DE" sz="1400" dirty="0" smtClean="0">
                <a:hlinkClick r:id="rId3"/>
              </a:rPr>
              <a:t>Stundenplan </a:t>
            </a:r>
            <a:r>
              <a:rPr lang="de-DE" altLang="de-DE" sz="1400" dirty="0">
                <a:hlinkClick r:id="rId3"/>
              </a:rPr>
              <a:t>1. Semester</a:t>
            </a:r>
            <a:endParaRPr lang="de-DE" altLang="de-DE" sz="1400" dirty="0"/>
          </a:p>
          <a:p>
            <a:pPr>
              <a:spcBef>
                <a:spcPct val="0"/>
              </a:spcBef>
              <a:defRPr/>
            </a:pPr>
            <a:endParaRPr lang="de-DE" altLang="de-DE" sz="1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dirty="0"/>
              <a:t>Stundenplan Vorlesungswoche 1 + 2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dirty="0"/>
              <a:t>Labore und Blockveranstaltungen sind Pflichtvorlesungen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dirty="0"/>
              <a:t>Vorlesungen sind freiwillig aber dringend zu empfehlen!</a:t>
            </a:r>
            <a:br>
              <a:rPr lang="de-DE" sz="1400" dirty="0"/>
            </a:br>
            <a:endParaRPr lang="de-DE" sz="700" dirty="0"/>
          </a:p>
          <a:p>
            <a:pPr>
              <a:spcBef>
                <a:spcPct val="0"/>
              </a:spcBef>
              <a:defRPr/>
            </a:pPr>
            <a:endParaRPr lang="de-DE" altLang="de-DE" sz="1400" dirty="0"/>
          </a:p>
        </p:txBody>
      </p:sp>
    </p:spTree>
    <p:extLst>
      <p:ext uri="{BB962C8B-B14F-4D97-AF65-F5344CB8AC3E}">
        <p14:creationId xmlns:p14="http://schemas.microsoft.com/office/powerpoint/2010/main" val="150681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6"/>
          <p:cNvSpPr txBox="1">
            <a:spLocks/>
          </p:cNvSpPr>
          <p:nvPr/>
        </p:nvSpPr>
        <p:spPr>
          <a:xfrm>
            <a:off x="1380226" y="1661160"/>
            <a:ext cx="6774180" cy="295656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1400" u="sng" dirty="0">
                <a:solidFill>
                  <a:srgbClr val="009B91"/>
                </a:solidFill>
              </a:rPr>
              <a:t>Lehrveranstaltungsplan (LSF) </a:t>
            </a:r>
            <a:r>
              <a:rPr lang="de-DE" sz="1400" u="sng" dirty="0"/>
              <a:t/>
            </a:r>
            <a:br>
              <a:rPr lang="de-DE" sz="1400" u="sng" dirty="0"/>
            </a:br>
            <a:r>
              <a:rPr lang="de-DE" sz="1400" dirty="0"/>
              <a:t>Stundenpläne, Raumpläne, sonstige Veranstaltungen</a:t>
            </a:r>
            <a:br>
              <a:rPr lang="de-DE" sz="1400" dirty="0"/>
            </a:br>
            <a:endParaRPr lang="de-DE" sz="700" dirty="0"/>
          </a:p>
          <a:p>
            <a:pPr>
              <a:defRPr/>
            </a:pPr>
            <a:r>
              <a:rPr lang="de-DE" sz="1400" u="sng" dirty="0">
                <a:solidFill>
                  <a:srgbClr val="009B91"/>
                </a:solidFill>
              </a:rPr>
              <a:t>Moodle (Lernplattform)</a:t>
            </a:r>
            <a:r>
              <a:rPr lang="de-DE" sz="1400" u="sng" dirty="0"/>
              <a:t/>
            </a:r>
            <a:br>
              <a:rPr lang="de-DE" sz="1400" u="sng" dirty="0"/>
            </a:br>
            <a:r>
              <a:rPr lang="de-DE" sz="1400" dirty="0"/>
              <a:t>Skripte, Übungen, Hausaufgaben als Download</a:t>
            </a:r>
            <a:endParaRPr lang="de-DE" sz="700" dirty="0"/>
          </a:p>
          <a:p>
            <a:pPr>
              <a:defRPr/>
            </a:pPr>
            <a:r>
              <a:rPr lang="de-DE" sz="1400" u="sng" dirty="0"/>
              <a:t/>
            </a:r>
            <a:br>
              <a:rPr lang="de-DE" sz="1400" u="sng" dirty="0"/>
            </a:br>
            <a:endParaRPr lang="de-DE" sz="1400" u="sng" dirty="0"/>
          </a:p>
          <a:p>
            <a:endParaRPr lang="de-DE" sz="14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272648" y="1315110"/>
            <a:ext cx="2812172" cy="3460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de-DE" altLang="de-DE" sz="1400" dirty="0">
                <a:solidFill>
                  <a:srgbClr val="009B91"/>
                </a:solidFill>
                <a:latin typeface="+mn-lt"/>
              </a:rPr>
              <a:t>… wie informiere ich mich?</a:t>
            </a:r>
          </a:p>
        </p:txBody>
      </p:sp>
    </p:spTree>
    <p:extLst>
      <p:ext uri="{BB962C8B-B14F-4D97-AF65-F5344CB8AC3E}">
        <p14:creationId xmlns:p14="http://schemas.microsoft.com/office/powerpoint/2010/main" val="231785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sz="1600" dirty="0" err="1" smtClean="0">
                <a:solidFill>
                  <a:srgbClr val="009B91"/>
                </a:solidFill>
                <a:latin typeface="+mn-lt"/>
              </a:rPr>
              <a:t>Moodlekurs</a:t>
            </a:r>
            <a:r>
              <a:rPr lang="de-DE" sz="1600" dirty="0" smtClean="0">
                <a:solidFill>
                  <a:srgbClr val="009B91"/>
                </a:solidFill>
                <a:latin typeface="+mn-lt"/>
              </a:rPr>
              <a:t>: VUB1 Informationen</a:t>
            </a:r>
            <a:endParaRPr lang="de-DE" sz="1600" dirty="0">
              <a:solidFill>
                <a:srgbClr val="009B91"/>
              </a:solidFill>
              <a:latin typeface="+mn-lt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de-DE" sz="1400" u="sng" dirty="0">
                <a:hlinkClick r:id="rId2"/>
              </a:rPr>
              <a:t>https://moodle.htwg-konstanz.de/moodle/course/view.php?id=784</a:t>
            </a:r>
            <a:endParaRPr lang="de-DE" sz="1400" u="sng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2926" y="2510916"/>
            <a:ext cx="1632284" cy="1642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91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Folien mit Logo">
  <a:themeElements>
    <a:clrScheme name="HTWG CI Farbe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B91"/>
      </a:accent1>
      <a:accent2>
        <a:srgbClr val="D9E5EC"/>
      </a:accent2>
      <a:accent3>
        <a:srgbClr val="334152"/>
      </a:accent3>
      <a:accent4>
        <a:srgbClr val="009B91"/>
      </a:accent4>
      <a:accent5>
        <a:srgbClr val="D9E5EC"/>
      </a:accent5>
      <a:accent6>
        <a:srgbClr val="334152"/>
      </a:accent6>
      <a:hlink>
        <a:srgbClr val="009B91"/>
      </a:hlink>
      <a:folHlink>
        <a:srgbClr val="D9E5EC"/>
      </a:folHlink>
    </a:clrScheme>
    <a:fontScheme name="Benutzerdefiniert 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9B9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Folien mit Logo">
  <a:themeElements>
    <a:clrScheme name="HTWG CI Farbe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B91"/>
      </a:accent1>
      <a:accent2>
        <a:srgbClr val="D9E5EC"/>
      </a:accent2>
      <a:accent3>
        <a:srgbClr val="334152"/>
      </a:accent3>
      <a:accent4>
        <a:srgbClr val="009B91"/>
      </a:accent4>
      <a:accent5>
        <a:srgbClr val="D9E5EC"/>
      </a:accent5>
      <a:accent6>
        <a:srgbClr val="334152"/>
      </a:accent6>
      <a:hlink>
        <a:srgbClr val="009B91"/>
      </a:hlink>
      <a:folHlink>
        <a:srgbClr val="D9E5EC"/>
      </a:folHlink>
    </a:clrScheme>
    <a:fontScheme name="HTWG Fliesstex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9B9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Folien ohne Logo">
  <a:themeElements>
    <a:clrScheme name="Te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009B91"/>
      </a:folHlink>
    </a:clrScheme>
    <a:fontScheme name="HTWG Fliesstex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285750" indent="-285750">
          <a:lnSpc>
            <a:spcPct val="150000"/>
          </a:lnSpc>
          <a:buFont typeface="Symbol" panose="05050102010706020507" pitchFamily="18" charset="2"/>
          <a:buChar char="-"/>
          <a:defRPr dirty="0" smtClean="0">
            <a:latin typeface="Swis721 Hv BT" panose="020B0804020202020204" pitchFamily="34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1033</Words>
  <Application>Microsoft Office PowerPoint</Application>
  <PresentationFormat>Bildschirmpräsentation (16:9)</PresentationFormat>
  <Paragraphs>173</Paragraphs>
  <Slides>23</Slides>
  <Notes>21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35" baseType="lpstr">
      <vt:lpstr>Arial</vt:lpstr>
      <vt:lpstr>Arial Black</vt:lpstr>
      <vt:lpstr>Calibri</vt:lpstr>
      <vt:lpstr>Swis721 Hv BT</vt:lpstr>
      <vt:lpstr>Swis721 Lt BT</vt:lpstr>
      <vt:lpstr>Symbol</vt:lpstr>
      <vt:lpstr>Times New Roman</vt:lpstr>
      <vt:lpstr>Wingdings</vt:lpstr>
      <vt:lpstr>1_Folien mit Logo</vt:lpstr>
      <vt:lpstr>Folien mit Logo</vt:lpstr>
      <vt:lpstr>Folien ohne Logo</vt:lpstr>
      <vt:lpstr>Acrobat Document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Cord Köhnemann</dc:creator>
  <cp:lastModifiedBy>swagner</cp:lastModifiedBy>
  <cp:revision>489</cp:revision>
  <cp:lastPrinted>2020-10-08T08:00:25Z</cp:lastPrinted>
  <dcterms:created xsi:type="dcterms:W3CDTF">2017-03-03T11:46:15Z</dcterms:created>
  <dcterms:modified xsi:type="dcterms:W3CDTF">2023-10-04T11:41:33Z</dcterms:modified>
</cp:coreProperties>
</file>