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71" r:id="rId5"/>
    <p:sldId id="272" r:id="rId6"/>
    <p:sldId id="284" r:id="rId7"/>
    <p:sldId id="285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CA02-D89D-42B7-9287-49909E04DBEF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1CB6-4EA4-4532-A686-25FF609535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58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CA02-D89D-42B7-9287-49909E04DBEF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1CB6-4EA4-4532-A686-25FF609535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6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CA02-D89D-42B7-9287-49909E04DBEF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1CB6-4EA4-4532-A686-25FF609535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9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CA02-D89D-42B7-9287-49909E04DBEF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1CB6-4EA4-4532-A686-25FF609535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31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CA02-D89D-42B7-9287-49909E04DBEF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1CB6-4EA4-4532-A686-25FF609535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37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CA02-D89D-42B7-9287-49909E04DBEF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1CB6-4EA4-4532-A686-25FF609535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81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CA02-D89D-42B7-9287-49909E04DBEF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1CB6-4EA4-4532-A686-25FF609535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80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CA02-D89D-42B7-9287-49909E04DBEF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1CB6-4EA4-4532-A686-25FF609535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92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CA02-D89D-42B7-9287-49909E04DBEF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1CB6-4EA4-4532-A686-25FF609535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78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CA02-D89D-42B7-9287-49909E04DBEF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1CB6-4EA4-4532-A686-25FF609535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80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CA02-D89D-42B7-9287-49909E04DBEF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1CB6-4EA4-4532-A686-25FF609535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77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2CA02-D89D-42B7-9287-49909E04DBEF}" type="datetimeFigureOut">
              <a:rPr lang="de-DE" smtClean="0"/>
              <a:t>30.03.2023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11CB6-4EA4-4532-A686-25FF609535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27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9" b="16552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cxnSp>
        <p:nvCxnSpPr>
          <p:cNvPr id="9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82810" y="5089012"/>
            <a:ext cx="9415849" cy="1264588"/>
          </a:xfrm>
        </p:spPr>
        <p:txBody>
          <a:bodyPr anchor="ctr">
            <a:normAutofit fontScale="90000"/>
          </a:bodyPr>
          <a:lstStyle/>
          <a:p>
            <a:r>
              <a:rPr lang="de-DE" dirty="0"/>
              <a:t>Interdisziplinäre Projektarbeit</a:t>
            </a:r>
            <a:br>
              <a:rPr lang="de-DE" dirty="0"/>
            </a:br>
            <a:r>
              <a:rPr lang="de-DE" dirty="0"/>
              <a:t>Kochprojekt </a:t>
            </a:r>
          </a:p>
        </p:txBody>
      </p:sp>
    </p:spTree>
    <p:extLst>
      <p:ext uri="{BB962C8B-B14F-4D97-AF65-F5344CB8AC3E}">
        <p14:creationId xmlns:p14="http://schemas.microsoft.com/office/powerpoint/2010/main" val="4064970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rgbClr val="834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9" r="-3" b="12745"/>
          <a:stretch/>
        </p:blipFill>
        <p:spPr>
          <a:xfrm>
            <a:off x="5414729" y="2989903"/>
            <a:ext cx="3603723" cy="29220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28" y="825636"/>
            <a:ext cx="3603723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nhaltsplatzhalter 4"/>
          <p:cNvPicPr>
            <a:picLocks noChangeAspect="1"/>
          </p:cNvPicPr>
          <p:nvPr/>
        </p:nvPicPr>
        <p:blipFill rotWithShape="1">
          <a:blip r:embed="rId4"/>
          <a:srcRect l="25036" t="45730" r="25291" b="6244"/>
          <a:stretch/>
        </p:blipFill>
        <p:spPr>
          <a:xfrm>
            <a:off x="9205783" y="3127525"/>
            <a:ext cx="2335427" cy="278447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r="8433"/>
          <a:stretch/>
        </p:blipFill>
        <p:spPr bwMode="auto">
          <a:xfrm>
            <a:off x="9143995" y="825636"/>
            <a:ext cx="2397216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8" r="27809" b="-1"/>
          <a:stretch/>
        </p:blipFill>
        <p:spPr>
          <a:xfrm>
            <a:off x="291930" y="4172578"/>
            <a:ext cx="1940770" cy="221604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4" r="5846" b="3"/>
          <a:stretch/>
        </p:blipFill>
        <p:spPr>
          <a:xfrm rot="10800000">
            <a:off x="291929" y="445551"/>
            <a:ext cx="4042409" cy="356616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0" r="14988" b="3"/>
          <a:stretch/>
        </p:blipFill>
        <p:spPr>
          <a:xfrm>
            <a:off x="2393566" y="4172578"/>
            <a:ext cx="1940772" cy="22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7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35"/>
          <p:cNvGrpSpPr/>
          <p:nvPr/>
        </p:nvGrpSpPr>
        <p:grpSpPr>
          <a:xfrm>
            <a:off x="7956265" y="383447"/>
            <a:ext cx="3968008" cy="5821627"/>
            <a:chOff x="0" y="0"/>
            <a:chExt cx="4366219" cy="5821626"/>
          </a:xfrm>
        </p:grpSpPr>
        <p:sp>
          <p:nvSpPr>
            <p:cNvPr id="12" name="Shape 133"/>
            <p:cNvSpPr/>
            <p:nvPr/>
          </p:nvSpPr>
          <p:spPr>
            <a:xfrm>
              <a:off x="0" y="0"/>
              <a:ext cx="4366220" cy="5821627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3" name="image4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366220" cy="5821627"/>
            </a:xfrm>
            <a:prstGeom prst="rect">
              <a:avLst/>
            </a:prstGeom>
            <a:ln w="190500" cap="sq">
              <a:solidFill>
                <a:srgbClr val="CCFFFF"/>
              </a:solidFill>
              <a:prstDash val="solid"/>
              <a:miter lim="800000"/>
            </a:ln>
            <a:effectLst>
              <a:outerShdw blurRad="63500" dist="50800" dir="12900000" rotWithShape="0">
                <a:srgbClr val="000000">
                  <a:alpha val="30000"/>
                </a:srgbClr>
              </a:outerShdw>
            </a:effectLst>
          </p:spPr>
        </p:pic>
      </p:grpSp>
      <p:grpSp>
        <p:nvGrpSpPr>
          <p:cNvPr id="20" name="Group 179"/>
          <p:cNvGrpSpPr/>
          <p:nvPr/>
        </p:nvGrpSpPr>
        <p:grpSpPr>
          <a:xfrm>
            <a:off x="1713717" y="503667"/>
            <a:ext cx="4525965" cy="5400002"/>
            <a:chOff x="-1" y="-1"/>
            <a:chExt cx="4525964" cy="4525964"/>
          </a:xfrm>
        </p:grpSpPr>
        <p:sp>
          <p:nvSpPr>
            <p:cNvPr id="21" name="Shape 177"/>
            <p:cNvSpPr/>
            <p:nvPr/>
          </p:nvSpPr>
          <p:spPr>
            <a:xfrm>
              <a:off x="-1" y="-1"/>
              <a:ext cx="4525964" cy="4525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831" y="0"/>
                    <a:pt x="1856" y="0"/>
                  </a:cubicBezTo>
                  <a:lnTo>
                    <a:pt x="19744" y="0"/>
                  </a:lnTo>
                  <a:lnTo>
                    <a:pt x="19744" y="0"/>
                  </a:lnTo>
                  <a:cubicBezTo>
                    <a:pt x="20769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769" y="21600"/>
                    <a:pt x="19744" y="21600"/>
                  </a:cubicBezTo>
                  <a:lnTo>
                    <a:pt x="1856" y="21600"/>
                  </a:lnTo>
                  <a:lnTo>
                    <a:pt x="1856" y="21600"/>
                  </a:lnTo>
                  <a:cubicBezTo>
                    <a:pt x="831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2" name="image1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4525963" cy="4525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8" name="圖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50" y="4072936"/>
            <a:ext cx="281707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10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763" y="503667"/>
            <a:ext cx="252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" y="503667"/>
            <a:ext cx="252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7" y="4072936"/>
            <a:ext cx="3119322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8">
            <a:extLst>
              <a:ext uri="{FF2B5EF4-FFF2-40B4-BE49-F238E27FC236}">
                <a16:creationId xmlns:a16="http://schemas.microsoft.com/office/drawing/2014/main" id="{1F0AB7E4-F0B8-4243-99A4-11FF11CC490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0594" y="193728"/>
            <a:ext cx="5149312" cy="3332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790D26F-0B91-48EA-B5C6-87F1B4AC9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7587"/>
            <a:ext cx="5741413" cy="4029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7C05851B-65AF-4981-A298-4E4957DD99DE}"/>
              </a:ext>
            </a:extLst>
          </p:cNvPr>
          <p:cNvSpPr txBox="1">
            <a:spLocks/>
          </p:cNvSpPr>
          <p:nvPr/>
        </p:nvSpPr>
        <p:spPr>
          <a:xfrm>
            <a:off x="6331058" y="4569674"/>
            <a:ext cx="3734099" cy="3654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de-DE" sz="2500" dirty="0"/>
              <a:t>IKP Märchen und Sagen</a:t>
            </a:r>
          </a:p>
          <a:p>
            <a:pPr algn="ctr">
              <a:spcBef>
                <a:spcPts val="0"/>
              </a:spcBef>
            </a:pPr>
            <a:endParaRPr lang="de-DE" sz="1800" dirty="0"/>
          </a:p>
        </p:txBody>
      </p:sp>
      <p:sp>
        <p:nvSpPr>
          <p:cNvPr id="7" name="Google Shape;55;p13">
            <a:extLst>
              <a:ext uri="{FF2B5EF4-FFF2-40B4-BE49-F238E27FC236}">
                <a16:creationId xmlns:a16="http://schemas.microsoft.com/office/drawing/2014/main" id="{DB9D4C8D-C7F7-40A3-B76E-80A1AB67F8EF}"/>
              </a:ext>
            </a:extLst>
          </p:cNvPr>
          <p:cNvSpPr txBox="1">
            <a:spLocks/>
          </p:cNvSpPr>
          <p:nvPr/>
        </p:nvSpPr>
        <p:spPr>
          <a:xfrm>
            <a:off x="4185534" y="5277638"/>
            <a:ext cx="7850491" cy="5830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chemeClr val="dk1"/>
                </a:solidFill>
              </a:rPr>
              <a:t>BAC/BAS/WDT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de-DE" sz="1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5C84457-1DA6-45D9-8905-C462B60D0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40" y="3711873"/>
            <a:ext cx="4116674" cy="3058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172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B5656-B15D-404C-AC6D-80ED52E53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" y="658368"/>
            <a:ext cx="4063745" cy="4123944"/>
          </a:xfrm>
        </p:spPr>
        <p:txBody>
          <a:bodyPr anchor="ctr">
            <a:normAutofit/>
          </a:bodyPr>
          <a:lstStyle/>
          <a:p>
            <a:pPr algn="l"/>
            <a:r>
              <a:rPr lang="de-DE" sz="4800" dirty="0"/>
              <a:t>Musik und Tanz</a:t>
            </a:r>
            <a:br>
              <a:rPr lang="de-DE" sz="4800" dirty="0"/>
            </a:br>
            <a:r>
              <a:rPr lang="de-DE" sz="4800" dirty="0"/>
              <a:t>Hip-Hop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C39F0BD-896D-4941-B707-99AB8BEFC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" y="5540035"/>
            <a:ext cx="4376651" cy="795528"/>
          </a:xfrm>
        </p:spPr>
        <p:txBody>
          <a:bodyPr anchor="ctr">
            <a:normAutofit/>
          </a:bodyPr>
          <a:lstStyle/>
          <a:p>
            <a:pPr algn="l"/>
            <a:r>
              <a:rPr lang="de-DE" sz="1400"/>
              <a:t>Interkulturelle Projektarbeit</a:t>
            </a:r>
          </a:p>
          <a:p>
            <a:pPr algn="l"/>
            <a:r>
              <a:rPr lang="de-DE" sz="1400"/>
              <a:t>Franziska Tschorn; Moritz Wittmann; Hieu Cao;</a:t>
            </a:r>
            <a:br>
              <a:rPr lang="de-DE" sz="1400"/>
            </a:br>
            <a:r>
              <a:rPr lang="de-DE" sz="1400"/>
              <a:t>Anh Thang Ninh; Wang Lee; Nicolas Solera</a:t>
            </a:r>
            <a:endParaRPr lang="de-DE" sz="1400" dirty="0"/>
          </a:p>
        </p:txBody>
      </p:sp>
      <p:pic>
        <p:nvPicPr>
          <p:cNvPr id="6" name="Grafik 5" descr="Ein Bild, das Spiel, drinnen, Sport, stehend enthält.&#10;&#10;Automatisch generierte Beschreibung">
            <a:extLst>
              <a:ext uri="{FF2B5EF4-FFF2-40B4-BE49-F238E27FC236}">
                <a16:creationId xmlns:a16="http://schemas.microsoft.com/office/drawing/2014/main" id="{23EBF0E7-5AD2-4B4B-9DC5-B365AB63F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2650" r="27191" b="9554"/>
          <a:stretch/>
        </p:blipFill>
        <p:spPr>
          <a:xfrm>
            <a:off x="6375986" y="480428"/>
            <a:ext cx="5291468" cy="60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8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Spiel, Sport, Person, drinnen enthält.&#10;&#10;Automatisch generierte Beschreibung">
            <a:extLst>
              <a:ext uri="{FF2B5EF4-FFF2-40B4-BE49-F238E27FC236}">
                <a16:creationId xmlns:a16="http://schemas.microsoft.com/office/drawing/2014/main" id="{1C2B761D-4E9E-4779-AC13-890273AD6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2" b="2"/>
          <a:stretch/>
        </p:blipFill>
        <p:spPr>
          <a:xfrm>
            <a:off x="6092952" y="3452249"/>
            <a:ext cx="6057694" cy="3405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Grafik 7" descr="Ein Bild, das Sport, drinnen, Person, Gras enthält.&#10;&#10;Automatisch generierte Beschreibung">
            <a:extLst>
              <a:ext uri="{FF2B5EF4-FFF2-40B4-BE49-F238E27FC236}">
                <a16:creationId xmlns:a16="http://schemas.microsoft.com/office/drawing/2014/main" id="{A888CC00-3DAB-47A2-A0BE-303A05C13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2" b="2"/>
          <a:stretch/>
        </p:blipFill>
        <p:spPr>
          <a:xfrm>
            <a:off x="6108450" y="47921"/>
            <a:ext cx="5972479" cy="33578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Grafik 11" descr="Ein Bild, das Sport, Mann, Spiel, stehend enthält.&#10;&#10;Automatisch generierte Beschreibung">
            <a:extLst>
              <a:ext uri="{FF2B5EF4-FFF2-40B4-BE49-F238E27FC236}">
                <a16:creationId xmlns:a16="http://schemas.microsoft.com/office/drawing/2014/main" id="{7CF3E814-7AC6-407D-8805-F637CF2835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2" b="2"/>
          <a:stretch/>
        </p:blipFill>
        <p:spPr>
          <a:xfrm>
            <a:off x="41354" y="3429000"/>
            <a:ext cx="5990074" cy="33677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A6231E-C314-4695-B264-3978A285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21.01.2020</a:t>
            </a:r>
          </a:p>
        </p:txBody>
      </p:sp>
      <p:pic>
        <p:nvPicPr>
          <p:cNvPr id="10" name="Grafik 9" descr="Ein Bild, das Boden, drinnen, Sport, Spiel enthält.&#10;&#10;Automatisch generierte Beschreibung">
            <a:extLst>
              <a:ext uri="{FF2B5EF4-FFF2-40B4-BE49-F238E27FC236}">
                <a16:creationId xmlns:a16="http://schemas.microsoft.com/office/drawing/2014/main" id="{814C9B7F-2BB6-4ED8-8C9D-0B06219BFE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2"/>
          <a:stretch/>
        </p:blipFill>
        <p:spPr>
          <a:xfrm>
            <a:off x="1" y="5"/>
            <a:ext cx="6099048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AB3277-49F4-4266-AF07-2D4AF9AA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Interkulturelle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Projektarbeit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; Hip-Hop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EAE09-6FD9-4D5D-AC33-CBD4759B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DD6EACB-1537-4949-8079-5C22BA206FE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7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00890-5333-4131-B675-68471BCF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Kunstgruppe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9761773-A3E6-4317-98E3-89B0A3A1B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8642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46</Words>
  <Application>Microsoft Office PowerPoint</Application>
  <PresentationFormat>Breitbild</PresentationFormat>
  <Paragraphs>10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Interdisziplinäre Projektarbeit Kochprojekt </vt:lpstr>
      <vt:lpstr>PowerPoint-Präsentation</vt:lpstr>
      <vt:lpstr>PowerPoint-Präsentation</vt:lpstr>
      <vt:lpstr>PowerPoint-Präsentation</vt:lpstr>
      <vt:lpstr>Musik und Tanz Hip-Hop</vt:lpstr>
      <vt:lpstr>PowerPoint-Präsentation</vt:lpstr>
      <vt:lpstr>Kunstgruppe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Zwischenbericht</dc:title>
  <dc:creator>Jonas Fuhrmann</dc:creator>
  <cp:lastModifiedBy>kdimaggi@fhkn.de</cp:lastModifiedBy>
  <cp:revision>20</cp:revision>
  <dcterms:created xsi:type="dcterms:W3CDTF">2016-11-28T11:31:20Z</dcterms:created>
  <dcterms:modified xsi:type="dcterms:W3CDTF">2023-03-30T12:34:34Z</dcterms:modified>
</cp:coreProperties>
</file>