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9" r:id="rId2"/>
    <p:sldMasterId id="2147483784" r:id="rId3"/>
  </p:sldMasterIdLst>
  <p:notesMasterIdLst>
    <p:notesMasterId r:id="rId11"/>
  </p:notesMasterIdLst>
  <p:handoutMasterIdLst>
    <p:handoutMasterId r:id="rId12"/>
  </p:handoutMasterIdLst>
  <p:sldIdLst>
    <p:sldId id="10934" r:id="rId4"/>
    <p:sldId id="10961" r:id="rId5"/>
    <p:sldId id="10954" r:id="rId6"/>
    <p:sldId id="10956" r:id="rId7"/>
    <p:sldId id="10955" r:id="rId8"/>
    <p:sldId id="10960" r:id="rId9"/>
    <p:sldId id="10963"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F61BB68-02A9-2F23-45BD-444DE566E8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5B87947-1450-8680-6DA3-B31F7C7546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33944-82CB-4E02-B89E-4C37DF9E7915}" type="datetimeFigureOut">
              <a:rPr lang="de-DE" smtClean="0"/>
              <a:t>16.10.2023</a:t>
            </a:fld>
            <a:endParaRPr lang="de-DE"/>
          </a:p>
        </p:txBody>
      </p:sp>
      <p:sp>
        <p:nvSpPr>
          <p:cNvPr id="4" name="Fußzeilenplatzhalter 3">
            <a:extLst>
              <a:ext uri="{FF2B5EF4-FFF2-40B4-BE49-F238E27FC236}">
                <a16:creationId xmlns:a16="http://schemas.microsoft.com/office/drawing/2014/main" id="{CB4A4800-BF7E-D6B9-37C8-C75A66E7E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B55C5F8-DBAA-D817-F863-EC1A0F1BC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47978C-C542-44DC-91FF-0B65D6DBCC81}" type="slidenum">
              <a:rPr lang="de-DE" smtClean="0"/>
              <a:t>‹Nr.›</a:t>
            </a:fld>
            <a:endParaRPr lang="de-DE"/>
          </a:p>
        </p:txBody>
      </p:sp>
    </p:spTree>
    <p:extLst>
      <p:ext uri="{BB962C8B-B14F-4D97-AF65-F5344CB8AC3E}">
        <p14:creationId xmlns:p14="http://schemas.microsoft.com/office/powerpoint/2010/main" val="124734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8468776-826A-46AA-912E-92A1BE8051A2}" type="datetimeFigureOut">
              <a:rPr lang="de-DE" smtClean="0"/>
              <a:pPr/>
              <a:t>16.10.2023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41FC39E-8C71-4357-A17C-E205E82172B2}" type="slidenum">
              <a:rPr lang="de-DE" smtClean="0"/>
              <a:pPr/>
              <a:t>‹Nr.›</a:t>
            </a:fld>
            <a:endParaRPr lang="de-DE"/>
          </a:p>
        </p:txBody>
      </p:sp>
    </p:spTree>
    <p:extLst>
      <p:ext uri="{BB962C8B-B14F-4D97-AF65-F5344CB8AC3E}">
        <p14:creationId xmlns:p14="http://schemas.microsoft.com/office/powerpoint/2010/main" val="235670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182563" indent="-182563" algn="l" defTabSz="914400" rtl="0" eaLnBrk="1" latinLnBrk="0" hangingPunct="1">
      <a:buFont typeface="Symbol" panose="05050102010706020507" pitchFamily="18" charset="2"/>
      <a:buChar char="-"/>
      <a:defRPr sz="1200" kern="1200">
        <a:solidFill>
          <a:schemeClr val="tx1"/>
        </a:solidFill>
        <a:latin typeface="Arial" panose="020B0604020202020204" pitchFamily="34" charset="0"/>
        <a:ea typeface="+mn-ea"/>
        <a:cs typeface="+mn-cs"/>
      </a:defRPr>
    </a:lvl2pPr>
    <a:lvl3pPr marL="354013" indent="-171450" algn="l" defTabSz="914400" rtl="0" eaLnBrk="1" latinLnBrk="0" hangingPunct="1">
      <a:buFont typeface="Symbol" panose="05050102010706020507" pitchFamily="18" charset="2"/>
      <a:buChar char="-"/>
      <a:defRPr sz="1200" kern="1200">
        <a:solidFill>
          <a:schemeClr val="tx1"/>
        </a:solidFill>
        <a:latin typeface="Arial" panose="020B0604020202020204" pitchFamily="34" charset="0"/>
        <a:ea typeface="+mn-ea"/>
        <a:cs typeface="+mn-cs"/>
      </a:defRPr>
    </a:lvl3pPr>
    <a:lvl4pPr marL="536575" indent="-182563" algn="l" defTabSz="914400" rtl="0" eaLnBrk="1" latinLnBrk="0" hangingPunct="1">
      <a:buFont typeface="Symbol" panose="05050102010706020507" pitchFamily="18" charset="2"/>
      <a:buChar char="-"/>
      <a:defRPr sz="1200" kern="1200">
        <a:solidFill>
          <a:schemeClr val="tx1"/>
        </a:solidFill>
        <a:latin typeface="Arial" panose="020B0604020202020204" pitchFamily="34" charset="0"/>
        <a:ea typeface="+mn-ea"/>
        <a:cs typeface="+mn-cs"/>
      </a:defRPr>
    </a:lvl4pPr>
    <a:lvl5pPr marL="719138" indent="-182563" algn="l" defTabSz="914400" rtl="0" eaLnBrk="1" latinLnBrk="0" hangingPunct="1">
      <a:buFont typeface="Symbol" panose="05050102010706020507" pitchFamily="18" charset="2"/>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1 (weiß) mit Copyright-Hinweis">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1008112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9" name="Ellipse 58">
            <a:extLst>
              <a:ext uri="{FF2B5EF4-FFF2-40B4-BE49-F238E27FC236}">
                <a16:creationId xmlns:a16="http://schemas.microsoft.com/office/drawing/2014/main" id="{5AA33B51-4E8B-4DCB-8932-47A8B5978A2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7E47BB45-4BFC-46A9-1C2F-2A4C0D11AAC8}"/>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7A024A17-0694-FD16-50BD-B06EF8E37025}"/>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1F8E33AD-2E5D-4EB6-78D0-9767D0FD9AA8}"/>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66DCB8A9-37DC-96A2-F790-32812D3A00A9}"/>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8B8D919E-3495-ABC1-4DBA-83C5D534DB33}"/>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66E93BF-0838-3992-8A8A-E7B87519789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1D68B209-020D-389C-4FE4-D99EF98D70D0}"/>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4EDC0471-7508-EEC7-6B37-BE6A1E503E3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E0D5CE1A-12F7-D3AB-E725-E4F60ED761BF}"/>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4DD81319-0422-1A93-C2B0-4EBA31F2ED0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4" name="Ellipse 73">
            <a:extLst>
              <a:ext uri="{FF2B5EF4-FFF2-40B4-BE49-F238E27FC236}">
                <a16:creationId xmlns:a16="http://schemas.microsoft.com/office/drawing/2014/main" id="{B88A3475-53C1-38CF-048F-B2F36632ABB7}"/>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4DA23A7A-72F5-C439-8430-9F45C60676DB}"/>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1818CAD5-D347-E5E1-9E94-7020ED7AB3E3}"/>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25EBD78A-247A-DB47-E646-EC0F75497EF9}"/>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8" name="Ellipse 77">
            <a:extLst>
              <a:ext uri="{FF2B5EF4-FFF2-40B4-BE49-F238E27FC236}">
                <a16:creationId xmlns:a16="http://schemas.microsoft.com/office/drawing/2014/main" id="{650D7BAD-18C5-A1FD-7C0E-39A5EF0CCD0F}"/>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9" name="Ellipse 78">
            <a:extLst>
              <a:ext uri="{FF2B5EF4-FFF2-40B4-BE49-F238E27FC236}">
                <a16:creationId xmlns:a16="http://schemas.microsoft.com/office/drawing/2014/main" id="{77D12BC7-FBF8-6945-7B7F-65B5CDA83B0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0" name="Ellipse 79">
            <a:extLst>
              <a:ext uri="{FF2B5EF4-FFF2-40B4-BE49-F238E27FC236}">
                <a16:creationId xmlns:a16="http://schemas.microsoft.com/office/drawing/2014/main" id="{B1CF5F64-28BF-E893-CC94-7481044EBF4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BA5B69DE-7B34-A89B-1D0F-62B6716E10EE}"/>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Ellipse 107">
            <a:extLst>
              <a:ext uri="{FF2B5EF4-FFF2-40B4-BE49-F238E27FC236}">
                <a16:creationId xmlns:a16="http://schemas.microsoft.com/office/drawing/2014/main" id="{D9ECEAED-4ADF-6BA3-24C3-410475FB75BA}"/>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1286D178-F726-45F4-E58B-78465838063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4E6A87B8-2141-22A3-CEB9-0B9C61748247}"/>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9F62D4A7-CE39-F78C-6FBA-4D5FF7C52341}"/>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69ABF943-9AF3-9FF8-7E8E-6F164DE26C1D}"/>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9676B7EA-F69E-E604-15B1-A2A6D750A1D7}"/>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F4EE7ED2-4E93-8C9E-11D0-009A54178D43}"/>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5" name="Ellipse 114">
            <a:extLst>
              <a:ext uri="{FF2B5EF4-FFF2-40B4-BE49-F238E27FC236}">
                <a16:creationId xmlns:a16="http://schemas.microsoft.com/office/drawing/2014/main" id="{4BA783C6-8DB7-0FD7-50EA-AB98FA061753}"/>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12B52AFB-8C7B-784C-9A1C-0229ABAFFE9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7" name="Ellipse 116">
            <a:extLst>
              <a:ext uri="{FF2B5EF4-FFF2-40B4-BE49-F238E27FC236}">
                <a16:creationId xmlns:a16="http://schemas.microsoft.com/office/drawing/2014/main" id="{13B073F6-EA87-087A-A03C-B4C4EF0766F5}"/>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D901A251-7FE1-2C97-04C5-AED19B9BBC1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5FC0741C-2CA0-DAD6-C1C1-DE1629FB534D}"/>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0" name="Ellipse 119">
            <a:extLst>
              <a:ext uri="{FF2B5EF4-FFF2-40B4-BE49-F238E27FC236}">
                <a16:creationId xmlns:a16="http://schemas.microsoft.com/office/drawing/2014/main" id="{6EF57735-88D2-2265-9271-EAEB458087CC}"/>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1" name="Ellipse 120">
            <a:extLst>
              <a:ext uri="{FF2B5EF4-FFF2-40B4-BE49-F238E27FC236}">
                <a16:creationId xmlns:a16="http://schemas.microsoft.com/office/drawing/2014/main" id="{9350D610-86B9-56B8-A6C5-937791C0A942}"/>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2" name="Ellipse 121">
            <a:extLst>
              <a:ext uri="{FF2B5EF4-FFF2-40B4-BE49-F238E27FC236}">
                <a16:creationId xmlns:a16="http://schemas.microsoft.com/office/drawing/2014/main" id="{86FD2C68-2DB2-7263-3936-B33A816DA662}"/>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3" name="Ellipse 122">
            <a:extLst>
              <a:ext uri="{FF2B5EF4-FFF2-40B4-BE49-F238E27FC236}">
                <a16:creationId xmlns:a16="http://schemas.microsoft.com/office/drawing/2014/main" id="{128D72C9-A8AB-44E0-9B70-CB3CE1B000D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4" name="Ellipse 123">
            <a:extLst>
              <a:ext uri="{FF2B5EF4-FFF2-40B4-BE49-F238E27FC236}">
                <a16:creationId xmlns:a16="http://schemas.microsoft.com/office/drawing/2014/main" id="{EB78A1E7-1180-B637-33F3-C11B6CEC5A23}"/>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5" name="Ellipse 124">
            <a:extLst>
              <a:ext uri="{FF2B5EF4-FFF2-40B4-BE49-F238E27FC236}">
                <a16:creationId xmlns:a16="http://schemas.microsoft.com/office/drawing/2014/main" id="{034303C2-5E0A-C72F-9242-7A1EFD04C6C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6" name="Ellipse 125">
            <a:extLst>
              <a:ext uri="{FF2B5EF4-FFF2-40B4-BE49-F238E27FC236}">
                <a16:creationId xmlns:a16="http://schemas.microsoft.com/office/drawing/2014/main" id="{3FE5CE79-0D1E-DF89-914C-DAA7A92C4406}"/>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7" name="Ellipse 126">
            <a:extLst>
              <a:ext uri="{FF2B5EF4-FFF2-40B4-BE49-F238E27FC236}">
                <a16:creationId xmlns:a16="http://schemas.microsoft.com/office/drawing/2014/main" id="{20E69A23-58A5-6553-2B7D-677F860EA232}"/>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8" name="Ellipse 127">
            <a:extLst>
              <a:ext uri="{FF2B5EF4-FFF2-40B4-BE49-F238E27FC236}">
                <a16:creationId xmlns:a16="http://schemas.microsoft.com/office/drawing/2014/main" id="{69D940B0-B7E3-8D63-430C-091D1ECFD35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9" name="Ellipse 128">
            <a:extLst>
              <a:ext uri="{FF2B5EF4-FFF2-40B4-BE49-F238E27FC236}">
                <a16:creationId xmlns:a16="http://schemas.microsoft.com/office/drawing/2014/main" id="{68503990-D0B9-1F87-8710-57BF9E1E9FF9}"/>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0" name="Ellipse 129">
            <a:extLst>
              <a:ext uri="{FF2B5EF4-FFF2-40B4-BE49-F238E27FC236}">
                <a16:creationId xmlns:a16="http://schemas.microsoft.com/office/drawing/2014/main" id="{408DE169-F8DE-63EB-73F1-79437D35714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04231AFD-48EF-DCAA-1F6C-54C65644BAC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CF75445D-377D-9175-5BC0-C057239C21AB}"/>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D9CD8731-2A67-B5AE-F337-F028EB9E9BBC}"/>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7" name="Ellipse 166">
            <a:extLst>
              <a:ext uri="{FF2B5EF4-FFF2-40B4-BE49-F238E27FC236}">
                <a16:creationId xmlns:a16="http://schemas.microsoft.com/office/drawing/2014/main" id="{30E2D568-2DE8-2A41-4127-7C37BD985DE2}"/>
              </a:ext>
            </a:extLst>
          </p:cNvPr>
          <p:cNvSpPr/>
          <p:nvPr userDrawn="1"/>
        </p:nvSpPr>
        <p:spPr bwMode="black">
          <a:xfrm>
            <a:off x="8441165" y="1661866"/>
            <a:ext cx="237269" cy="237269"/>
          </a:xfrm>
          <a:prstGeom prst="ellipse">
            <a:avLst/>
          </a:pr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a:extLst>
              <a:ext uri="{FF2B5EF4-FFF2-40B4-BE49-F238E27FC236}">
                <a16:creationId xmlns:a16="http://schemas.microsoft.com/office/drawing/2014/main" id="{30E2D568-2DE8-2A41-4127-7C37BD985DE2}"/>
              </a:ext>
            </a:extLst>
          </p:cNvPr>
          <p:cNvSpPr/>
          <p:nvPr userDrawn="1"/>
        </p:nvSpPr>
        <p:spPr bwMode="black">
          <a:xfrm>
            <a:off x="7683724" y="1730380"/>
            <a:ext cx="97223" cy="9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07C8859-D683-EEF4-F74A-A27027CA6843}"/>
              </a:ext>
            </a:extLst>
          </p:cNvPr>
          <p:cNvSpPr txBox="1"/>
          <p:nvPr userDrawn="1"/>
        </p:nvSpPr>
        <p:spPr>
          <a:xfrm>
            <a:off x="1168141" y="6244722"/>
            <a:ext cx="9855719" cy="246221"/>
          </a:xfrm>
          <a:prstGeom prst="rect">
            <a:avLst/>
          </a:prstGeom>
          <a:noFill/>
        </p:spPr>
        <p:txBody>
          <a:bodyPr wrap="square" lIns="0" tIns="0" rIns="0" bIns="0" rtlCol="0">
            <a:spAutoFit/>
          </a:bodyPr>
          <a:lstStyle/>
          <a:p>
            <a:pPr algn="l"/>
            <a:r>
              <a:rPr lang="de-DE" sz="800" i="1" noProof="1"/>
              <a:t>Foliensatz darf nicht publiziert / weitergegeben werden. Der vorliegende Foliensatz ist ausschließlich für den vorlesungsinternen Gebrauch im Rahmen der Vorlesung an der Hochschule Konstanz bestimmt. </a:t>
            </a:r>
            <a:br>
              <a:rPr lang="de-DE" sz="800" i="1" noProof="1"/>
            </a:br>
            <a:r>
              <a:rPr lang="de-DE" sz="800" i="1" noProof="1"/>
              <a:t>Die Weitergabe an Dritte sowie Veröffentlichungen (insbesondere das Hochladen ins Internet, Veröffentlichung auf Social Media oder Videoplattformen) sind aus urheberrechtlichen Gründen nicht gestattet.</a:t>
            </a:r>
          </a:p>
        </p:txBody>
      </p:sp>
      <p:pic>
        <p:nvPicPr>
          <p:cNvPr id="57" name="Grafik 56">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54" name="Grafik 53">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Tree>
    <p:extLst>
      <p:ext uri="{BB962C8B-B14F-4D97-AF65-F5344CB8AC3E}">
        <p14:creationId xmlns:p14="http://schemas.microsoft.com/office/powerpoint/2010/main" val="37234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4 (darkblue)">
    <p:bg>
      <p:bgPr>
        <a:solidFill>
          <a:srgbClr val="334152"/>
        </a:solidFill>
        <a:effectLst/>
      </p:bgPr>
    </p:bg>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FD9893B-0561-6150-A888-CC29DD98F953}"/>
              </a:ext>
            </a:extLst>
          </p:cNvPr>
          <p:cNvSpPr/>
          <p:nvPr userDrawn="1"/>
        </p:nvSpPr>
        <p:spPr>
          <a:xfrm>
            <a:off x="1863666" y="4947124"/>
            <a:ext cx="239000" cy="239000"/>
          </a:xfrm>
          <a:prstGeom prst="ellipse">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5" name="Freihandform: Form 104">
            <a:extLst>
              <a:ext uri="{FF2B5EF4-FFF2-40B4-BE49-F238E27FC236}">
                <a16:creationId xmlns:a16="http://schemas.microsoft.com/office/drawing/2014/main" id="{C4BC53C6-9072-570A-9D89-89BAD8B3CCCA}"/>
              </a:ext>
            </a:extLst>
          </p:cNvPr>
          <p:cNvSpPr/>
          <p:nvPr userDrawn="1"/>
        </p:nvSpPr>
        <p:spPr>
          <a:xfrm>
            <a:off x="6591308" y="0"/>
            <a:ext cx="3951186" cy="1999264"/>
          </a:xfrm>
          <a:custGeom>
            <a:avLst/>
            <a:gdLst>
              <a:gd name="connsiteX0" fmla="*/ 1196 w 3951186"/>
              <a:gd name="connsiteY0" fmla="*/ 0 h 1999264"/>
              <a:gd name="connsiteX1" fmla="*/ 3949991 w 3951186"/>
              <a:gd name="connsiteY1" fmla="*/ 0 h 1999264"/>
              <a:gd name="connsiteX2" fmla="*/ 3951186 w 3951186"/>
              <a:gd name="connsiteY2" fmla="*/ 23671 h 1999264"/>
              <a:gd name="connsiteX3" fmla="*/ 1975593 w 3951186"/>
              <a:gd name="connsiteY3" fmla="*/ 1999264 h 1999264"/>
              <a:gd name="connsiteX4" fmla="*/ 0 w 3951186"/>
              <a:gd name="connsiteY4" fmla="*/ 23671 h 199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86" h="1999264">
                <a:moveTo>
                  <a:pt x="1196" y="0"/>
                </a:moveTo>
                <a:lnTo>
                  <a:pt x="3949991" y="0"/>
                </a:lnTo>
                <a:lnTo>
                  <a:pt x="3951186" y="23671"/>
                </a:lnTo>
                <a:cubicBezTo>
                  <a:pt x="3951186" y="1114761"/>
                  <a:pt x="3066683" y="1999264"/>
                  <a:pt x="1975593" y="1999264"/>
                </a:cubicBezTo>
                <a:cubicBezTo>
                  <a:pt x="884503" y="1999264"/>
                  <a:pt x="0" y="1114761"/>
                  <a:pt x="0" y="23671"/>
                </a:cubicBezTo>
                <a:close/>
              </a:path>
            </a:pathLst>
          </a:cu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46EA49F9-D516-BE29-E616-F4C884433D21}"/>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8E97EACA-8BDF-1D61-73AE-45242E4AAD9D}"/>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E33042A0-9DF0-1AF8-DA51-56A01B7D6ED8}"/>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23C01558-F64B-07A2-5BCA-673CB0DE8681}"/>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3A792857-2615-3DDB-0C3A-1BDC0E90287E}"/>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B909798F-4A11-1435-6B31-4380AE9B6985}"/>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9784AD01-3589-A110-4CEA-CE8B951A60D1}"/>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10677CFC-A58A-0DA0-5B70-FCB7E7EAE09E}"/>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5191735-89A0-73F4-A620-8A31B2E068A7}"/>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2EF46503-965E-1423-E364-939086ACD8C2}"/>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AF01B10F-EF27-ECCD-911C-01C3F2B621FC}"/>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352513C4-C38F-B913-E6BA-9995FA9A9DA7}"/>
              </a:ext>
            </a:extLst>
          </p:cNvPr>
          <p:cNvSpPr/>
          <p:nvPr userDrawn="1"/>
        </p:nvSpPr>
        <p:spPr>
          <a:xfrm>
            <a:off x="115104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6F7182FA-ADE0-6023-311A-B7267E524C30}"/>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44F9918C-998B-531C-CB8F-20ABE423BF0E}"/>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74B8906E-20BF-A8DA-E1C1-CF1BBC70E3E2}"/>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F6BDD92F-A81A-95DF-70D5-594F4D612E94}"/>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B3A73EC6-1962-27C2-BFF0-AD861672AA25}"/>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95AA9524-7CAD-7A0A-50E3-2BDB15434DD2}"/>
              </a:ext>
            </a:extLst>
          </p:cNvPr>
          <p:cNvSpPr/>
          <p:nvPr userDrawn="1"/>
        </p:nvSpPr>
        <p:spPr>
          <a:xfrm>
            <a:off x="110067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FF995A7D-E8A3-1EA9-D550-6574ABC69105}"/>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35AFFE60-67C7-8105-F60B-D7E66E59CC2D}"/>
              </a:ext>
            </a:extLst>
          </p:cNvPr>
          <p:cNvSpPr/>
          <p:nvPr userDrawn="1"/>
        </p:nvSpPr>
        <p:spPr>
          <a:xfrm>
            <a:off x="361497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8466FD14-6CCD-2C34-0B78-797AC5DF5377}"/>
              </a:ext>
            </a:extLst>
          </p:cNvPr>
          <p:cNvSpPr/>
          <p:nvPr userDrawn="1"/>
        </p:nvSpPr>
        <p:spPr>
          <a:xfrm>
            <a:off x="443628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D1A94437-400D-F843-50D0-FE6D2A11D0CC}"/>
              </a:ext>
            </a:extLst>
          </p:cNvPr>
          <p:cNvSpPr/>
          <p:nvPr userDrawn="1"/>
        </p:nvSpPr>
        <p:spPr>
          <a:xfrm>
            <a:off x="525759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9DE01D12-18D5-F6BC-D6F4-A695C7B3BE5F}"/>
              </a:ext>
            </a:extLst>
          </p:cNvPr>
          <p:cNvSpPr/>
          <p:nvPr userDrawn="1"/>
        </p:nvSpPr>
        <p:spPr>
          <a:xfrm>
            <a:off x="607890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932C139A-5677-648A-8DF5-EBF47ADA82D4}"/>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2BCC1A2F-0BF4-20B1-B914-8311938FB202}"/>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027F12F5-1FC6-D235-736F-369AB4C9DC31}"/>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676CC3E8-D88D-FDFC-348B-F91D60B935FF}"/>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62EA562A-9243-CE8F-970B-CCC30FA1BF84}"/>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CE415824-4075-F576-6194-E1F95E038FC5}"/>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E91F0D50-C26F-57D6-0462-6BDB75CED1D5}"/>
              </a:ext>
            </a:extLst>
          </p:cNvPr>
          <p:cNvSpPr/>
          <p:nvPr userDrawn="1"/>
        </p:nvSpPr>
        <p:spPr>
          <a:xfrm>
            <a:off x="11510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4C5764E7-D332-2E1F-3943-5027FD6A50DE}"/>
              </a:ext>
            </a:extLst>
          </p:cNvPr>
          <p:cNvSpPr/>
          <p:nvPr userDrawn="1"/>
        </p:nvSpPr>
        <p:spPr>
          <a:xfrm>
            <a:off x="27936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E17533FF-1AEC-D747-28B0-E93E3B5DDC26}"/>
              </a:ext>
            </a:extLst>
          </p:cNvPr>
          <p:cNvSpPr/>
          <p:nvPr userDrawn="1"/>
        </p:nvSpPr>
        <p:spPr>
          <a:xfrm>
            <a:off x="361497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A12AAE02-2195-5DE3-F083-43E26ABDAA6E}"/>
              </a:ext>
            </a:extLst>
          </p:cNvPr>
          <p:cNvSpPr/>
          <p:nvPr userDrawn="1"/>
        </p:nvSpPr>
        <p:spPr>
          <a:xfrm>
            <a:off x="443628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90F55C98-4653-AAD2-3221-4661824E3E8F}"/>
              </a:ext>
            </a:extLst>
          </p:cNvPr>
          <p:cNvSpPr/>
          <p:nvPr userDrawn="1"/>
        </p:nvSpPr>
        <p:spPr>
          <a:xfrm>
            <a:off x="525759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2217961F-808F-7FED-4D99-222AC57FE921}"/>
              </a:ext>
            </a:extLst>
          </p:cNvPr>
          <p:cNvSpPr/>
          <p:nvPr userDrawn="1"/>
        </p:nvSpPr>
        <p:spPr>
          <a:xfrm>
            <a:off x="607890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138F6FE0-A25B-A655-7D23-336B232BE955}"/>
              </a:ext>
            </a:extLst>
          </p:cNvPr>
          <p:cNvSpPr/>
          <p:nvPr userDrawn="1"/>
        </p:nvSpPr>
        <p:spPr>
          <a:xfrm>
            <a:off x="690021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3D2821D0-C884-3A83-379C-9B24FB378DBD}"/>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0EFBBA69-8AF4-6DE7-E4C4-D10437C754BF}"/>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02FE352F-7C7C-0964-BDCF-76BF605C462D}"/>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0AFA00D6-56FF-0D6B-3B87-12BDB3B90150}"/>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3" name="Ellipse 102">
            <a:extLst>
              <a:ext uri="{FF2B5EF4-FFF2-40B4-BE49-F238E27FC236}">
                <a16:creationId xmlns:a16="http://schemas.microsoft.com/office/drawing/2014/main" id="{72B39EE8-1E8E-48AD-88FF-8A41556CC99B}"/>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solidFill>
                  <a:schemeClr val="bg1"/>
                </a:solidFill>
              </a:defRPr>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solidFill>
                  <a:schemeClr val="bg1"/>
                </a:solidFill>
              </a:defRPr>
            </a:lvl1pPr>
          </a:lstStyle>
          <a:p>
            <a:pPr lvl="0"/>
            <a:r>
              <a:rPr lang="de-DE"/>
              <a:t>Mastertextformat bearbeiten</a:t>
            </a:r>
          </a:p>
        </p:txBody>
      </p:sp>
      <p:sp>
        <p:nvSpPr>
          <p:cNvPr id="2" name="Datumsplatzhalter 1"/>
          <p:cNvSpPr>
            <a:spLocks noGrp="1"/>
          </p:cNvSpPr>
          <p:nvPr>
            <p:ph type="dt" sz="half" idx="10"/>
          </p:nvPr>
        </p:nvSpPr>
        <p:spPr/>
        <p:txBody>
          <a:bodyPr/>
          <a:lstStyle>
            <a:lvl1pPr>
              <a:defRPr>
                <a:solidFill>
                  <a:schemeClr val="bg1"/>
                </a:solidFill>
              </a:defRPr>
            </a:lvl1pPr>
          </a:lstStyle>
          <a:p>
            <a:fld id="{394EAA8D-E67B-4E4E-87C0-F20B64C375D7}" type="datetime1">
              <a:rPr lang="de-DE" smtClean="0"/>
              <a:t>16.10.2023</a:t>
            </a:fld>
            <a:endParaRPr lang="de-DE"/>
          </a:p>
        </p:txBody>
      </p:sp>
      <p:sp>
        <p:nvSpPr>
          <p:cNvPr id="4" name="Foliennummernplatzhalter 3"/>
          <p:cNvSpPr>
            <a:spLocks noGrp="1"/>
          </p:cNvSpPr>
          <p:nvPr>
            <p:ph type="sldNum" sz="quarter" idx="12"/>
          </p:nvPr>
        </p:nvSpPr>
        <p:spPr>
          <a:solidFill>
            <a:schemeClr val="tx1"/>
          </a:solidFill>
        </p:spPr>
        <p:txBody>
          <a:bodyPr/>
          <a:lstStyle/>
          <a:p>
            <a:fld id="{69F34120-B5BD-450B-94B9-3E8DBFFED806}" type="slidenum">
              <a:rPr lang="de-DE" smtClean="0"/>
              <a:t>‹Nr.›</a:t>
            </a:fld>
            <a:endParaRPr lang="de-DE"/>
          </a:p>
        </p:txBody>
      </p:sp>
      <p:sp>
        <p:nvSpPr>
          <p:cNvPr id="106" name="Rechteck: abgerundete Ecken 105">
            <a:extLst>
              <a:ext uri="{FF2B5EF4-FFF2-40B4-BE49-F238E27FC236}">
                <a16:creationId xmlns:a16="http://schemas.microsoft.com/office/drawing/2014/main" id="{B8C6EDA6-65E2-6C78-E6CD-5C107F151C74}"/>
              </a:ext>
            </a:extLst>
          </p:cNvPr>
          <p:cNvSpPr/>
          <p:nvPr userDrawn="1"/>
        </p:nvSpPr>
        <p:spPr>
          <a:xfrm rot="2700000" flipH="1" flipV="1">
            <a:off x="2201863" y="4686544"/>
            <a:ext cx="381888" cy="1555762"/>
          </a:xfrm>
          <a:prstGeom prst="roundRect">
            <a:avLst>
              <a:gd name="adj" fmla="val 50000"/>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Fußzeilenplatzhalter 3"/>
          <p:cNvSpPr>
            <a:spLocks noGrp="1"/>
          </p:cNvSpPr>
          <p:nvPr>
            <p:ph type="ftr" sz="quarter" idx="11"/>
          </p:nvPr>
        </p:nvSpPr>
        <p:spPr>
          <a:xfrm>
            <a:off x="555812" y="6539709"/>
            <a:ext cx="9576000" cy="146194"/>
          </a:xfrm>
        </p:spPr>
        <p:txBody>
          <a:bodyPr/>
          <a:lstStyle>
            <a:lvl1pPr>
              <a:defRPr>
                <a:solidFill>
                  <a:srgbClr val="FFFFFF"/>
                </a:solidFill>
              </a:defRPr>
            </a:lvl1p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22131188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 Vergleich drei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B4C9312-D15A-4CE2-BB20-BC71BEECB84C}"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3557993"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3557993"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4317005" y="1556792"/>
            <a:ext cx="3557992"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4317004" y="3925577"/>
            <a:ext cx="3557992"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Bildplatzhalter 71">
            <a:extLst>
              <a:ext uri="{FF2B5EF4-FFF2-40B4-BE49-F238E27FC236}">
                <a16:creationId xmlns:a16="http://schemas.microsoft.com/office/drawing/2014/main" id="{D2025339-73BC-21BD-6623-FBB656F09E7A}"/>
              </a:ext>
            </a:extLst>
          </p:cNvPr>
          <p:cNvSpPr>
            <a:spLocks noGrp="1"/>
          </p:cNvSpPr>
          <p:nvPr>
            <p:ph type="pic" sz="quarter" idx="19"/>
          </p:nvPr>
        </p:nvSpPr>
        <p:spPr>
          <a:xfrm>
            <a:off x="8078197" y="1556792"/>
            <a:ext cx="3557992" cy="2208626"/>
          </a:xfrm>
          <a:solidFill>
            <a:srgbClr val="D9E5EC"/>
          </a:solidFill>
          <a:ln>
            <a:noFill/>
          </a:ln>
        </p:spPr>
        <p:txBody>
          <a:bodyPr/>
          <a:lstStyle>
            <a:lvl1pPr>
              <a:defRPr sz="800"/>
            </a:lvl1pPr>
          </a:lstStyle>
          <a:p>
            <a:endParaRPr lang="de-DE"/>
          </a:p>
        </p:txBody>
      </p:sp>
      <p:sp>
        <p:nvSpPr>
          <p:cNvPr id="21" name="Textplatzhalter 16">
            <a:extLst>
              <a:ext uri="{FF2B5EF4-FFF2-40B4-BE49-F238E27FC236}">
                <a16:creationId xmlns:a16="http://schemas.microsoft.com/office/drawing/2014/main" id="{15D707B0-EA94-E15C-6942-029B0F576156}"/>
              </a:ext>
            </a:extLst>
          </p:cNvPr>
          <p:cNvSpPr>
            <a:spLocks noGrp="1"/>
          </p:cNvSpPr>
          <p:nvPr>
            <p:ph type="body" sz="quarter" idx="20"/>
          </p:nvPr>
        </p:nvSpPr>
        <p:spPr>
          <a:xfrm>
            <a:off x="8078196" y="3925577"/>
            <a:ext cx="3557992"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99CC5AF8-5E49-5671-AB14-F948F912BE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1265474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 Vergleich vier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5E5882-AC96-44C4-A50F-19F4911F1223}"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2652925"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2652925"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3364963" y="1556792"/>
            <a:ext cx="2652926"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3364962"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Bildplatzhalter 71">
            <a:extLst>
              <a:ext uri="{FF2B5EF4-FFF2-40B4-BE49-F238E27FC236}">
                <a16:creationId xmlns:a16="http://schemas.microsoft.com/office/drawing/2014/main" id="{BFBD78DF-85B5-55B7-A098-8F3E9AA8F3DD}"/>
              </a:ext>
            </a:extLst>
          </p:cNvPr>
          <p:cNvSpPr>
            <a:spLocks noGrp="1"/>
          </p:cNvSpPr>
          <p:nvPr>
            <p:ph type="pic" sz="quarter" idx="19"/>
          </p:nvPr>
        </p:nvSpPr>
        <p:spPr>
          <a:xfrm>
            <a:off x="6174112" y="1556792"/>
            <a:ext cx="2652926" cy="2208626"/>
          </a:xfrm>
          <a:solidFill>
            <a:srgbClr val="D9E5EC"/>
          </a:solidFill>
          <a:ln>
            <a:noFill/>
          </a:ln>
        </p:spPr>
        <p:txBody>
          <a:bodyPr/>
          <a:lstStyle>
            <a:lvl1pPr>
              <a:defRPr sz="800"/>
            </a:lvl1pPr>
          </a:lstStyle>
          <a:p>
            <a:endParaRPr lang="de-DE"/>
          </a:p>
        </p:txBody>
      </p:sp>
      <p:sp>
        <p:nvSpPr>
          <p:cNvPr id="24" name="Textplatzhalter 16">
            <a:extLst>
              <a:ext uri="{FF2B5EF4-FFF2-40B4-BE49-F238E27FC236}">
                <a16:creationId xmlns:a16="http://schemas.microsoft.com/office/drawing/2014/main" id="{3491E024-83B7-B40F-4D11-3552D8366ABF}"/>
              </a:ext>
            </a:extLst>
          </p:cNvPr>
          <p:cNvSpPr>
            <a:spLocks noGrp="1"/>
          </p:cNvSpPr>
          <p:nvPr>
            <p:ph type="body" sz="quarter" idx="20"/>
          </p:nvPr>
        </p:nvSpPr>
        <p:spPr>
          <a:xfrm>
            <a:off x="6174111"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5" name="Bildplatzhalter 71">
            <a:extLst>
              <a:ext uri="{FF2B5EF4-FFF2-40B4-BE49-F238E27FC236}">
                <a16:creationId xmlns:a16="http://schemas.microsoft.com/office/drawing/2014/main" id="{E084C7B0-B592-411E-4D04-E1ECBDD401AF}"/>
              </a:ext>
            </a:extLst>
          </p:cNvPr>
          <p:cNvSpPr>
            <a:spLocks noGrp="1"/>
          </p:cNvSpPr>
          <p:nvPr>
            <p:ph type="pic" sz="quarter" idx="21"/>
          </p:nvPr>
        </p:nvSpPr>
        <p:spPr>
          <a:xfrm>
            <a:off x="8983264" y="1556792"/>
            <a:ext cx="2652926" cy="2208626"/>
          </a:xfrm>
          <a:solidFill>
            <a:srgbClr val="D9E5EC"/>
          </a:solidFill>
          <a:ln>
            <a:noFill/>
          </a:ln>
        </p:spPr>
        <p:txBody>
          <a:bodyPr/>
          <a:lstStyle>
            <a:lvl1pPr>
              <a:defRPr sz="800"/>
            </a:lvl1pPr>
          </a:lstStyle>
          <a:p>
            <a:endParaRPr lang="de-DE"/>
          </a:p>
        </p:txBody>
      </p:sp>
      <p:sp>
        <p:nvSpPr>
          <p:cNvPr id="26" name="Textplatzhalter 16">
            <a:extLst>
              <a:ext uri="{FF2B5EF4-FFF2-40B4-BE49-F238E27FC236}">
                <a16:creationId xmlns:a16="http://schemas.microsoft.com/office/drawing/2014/main" id="{BF82D9A2-1990-E4CD-2023-AC8213484DF0}"/>
              </a:ext>
            </a:extLst>
          </p:cNvPr>
          <p:cNvSpPr>
            <a:spLocks noGrp="1"/>
          </p:cNvSpPr>
          <p:nvPr>
            <p:ph type="body" sz="quarter" idx="22"/>
          </p:nvPr>
        </p:nvSpPr>
        <p:spPr>
          <a:xfrm>
            <a:off x="8983263"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E908C877-2D62-04DE-BD46-9395C6D321D9}"/>
              </a:ext>
            </a:extLst>
          </p:cNvPr>
          <p:cNvSpPr>
            <a:spLocks noGrp="1"/>
          </p:cNvSpPr>
          <p:nvPr>
            <p:ph type="title"/>
          </p:nvPr>
        </p:nvSpPr>
        <p:spPr>
          <a:xfrm>
            <a:off x="555812" y="404547"/>
            <a:ext cx="11080376" cy="430887"/>
          </a:xfrm>
        </p:spPr>
        <p:txBody>
          <a:bodyPr/>
          <a:lstStyle/>
          <a:p>
            <a:r>
              <a:rPr lang="de-DE"/>
              <a:t>Mastertitelformat bearbeiten</a:t>
            </a:r>
          </a:p>
        </p:txBody>
      </p:sp>
    </p:spTree>
    <p:extLst>
      <p:ext uri="{BB962C8B-B14F-4D97-AF65-F5344CB8AC3E}">
        <p14:creationId xmlns:p14="http://schemas.microsoft.com/office/powerpoint/2010/main" val="27786764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 Bilder links, Text horizonta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4839DD3-4A21-4EFD-8FCD-69E5A271F813}"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1" y="1556793"/>
            <a:ext cx="3539829" cy="226018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4255801" y="1556794"/>
            <a:ext cx="7380388" cy="2260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4" name="Bildplatzhalter 71">
            <a:extLst>
              <a:ext uri="{FF2B5EF4-FFF2-40B4-BE49-F238E27FC236}">
                <a16:creationId xmlns:a16="http://schemas.microsoft.com/office/drawing/2014/main" id="{7CA69744-D440-71BB-2D9B-C5E615225701}"/>
              </a:ext>
            </a:extLst>
          </p:cNvPr>
          <p:cNvSpPr>
            <a:spLocks noGrp="1"/>
          </p:cNvSpPr>
          <p:nvPr>
            <p:ph type="pic" sz="quarter" idx="17"/>
          </p:nvPr>
        </p:nvSpPr>
        <p:spPr>
          <a:xfrm>
            <a:off x="555811" y="3977132"/>
            <a:ext cx="3539829" cy="2260180"/>
          </a:xfrm>
          <a:solidFill>
            <a:srgbClr val="D9E5EC"/>
          </a:solidFill>
          <a:ln>
            <a:noFill/>
          </a:ln>
        </p:spPr>
        <p:txBody>
          <a:bodyPr/>
          <a:lstStyle>
            <a:lvl1pPr>
              <a:defRPr sz="800"/>
            </a:lvl1pPr>
          </a:lstStyle>
          <a:p>
            <a:endParaRPr lang="de-DE"/>
          </a:p>
        </p:txBody>
      </p:sp>
      <p:sp>
        <p:nvSpPr>
          <p:cNvPr id="25" name="Textplatzhalter 16">
            <a:extLst>
              <a:ext uri="{FF2B5EF4-FFF2-40B4-BE49-F238E27FC236}">
                <a16:creationId xmlns:a16="http://schemas.microsoft.com/office/drawing/2014/main" id="{0DBCD8FC-999A-1C2A-7A56-C6E3DACE0E46}"/>
              </a:ext>
            </a:extLst>
          </p:cNvPr>
          <p:cNvSpPr>
            <a:spLocks noGrp="1"/>
          </p:cNvSpPr>
          <p:nvPr>
            <p:ph type="body" sz="quarter" idx="18"/>
          </p:nvPr>
        </p:nvSpPr>
        <p:spPr>
          <a:xfrm>
            <a:off x="4255801" y="3977133"/>
            <a:ext cx="7380388" cy="2260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el 10">
            <a:extLst>
              <a:ext uri="{FF2B5EF4-FFF2-40B4-BE49-F238E27FC236}">
                <a16:creationId xmlns:a16="http://schemas.microsoft.com/office/drawing/2014/main" id="{B979525A-B186-6A3E-FB11-7DD0AF8AA47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928072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alerie 1: mit Infoboxen">
    <p:spTree>
      <p:nvGrpSpPr>
        <p:cNvPr id="1" name=""/>
        <p:cNvGrpSpPr/>
        <p:nvPr/>
      </p:nvGrpSpPr>
      <p:grpSpPr>
        <a:xfrm>
          <a:off x="0" y="0"/>
          <a:ext cx="0" cy="0"/>
          <a:chOff x="0" y="0"/>
          <a:chExt cx="0" cy="0"/>
        </a:xfrm>
      </p:grpSpPr>
      <p:sp>
        <p:nvSpPr>
          <p:cNvPr id="2" name="Bildplatzhalter 71">
            <a:extLst>
              <a:ext uri="{FF2B5EF4-FFF2-40B4-BE49-F238E27FC236}">
                <a16:creationId xmlns:a16="http://schemas.microsoft.com/office/drawing/2014/main" id="{685401CC-C93C-6E21-94EF-9BEB90ABCA43}"/>
              </a:ext>
            </a:extLst>
          </p:cNvPr>
          <p:cNvSpPr>
            <a:spLocks noGrp="1"/>
          </p:cNvSpPr>
          <p:nvPr>
            <p:ph type="pic" sz="quarter" idx="15"/>
          </p:nvPr>
        </p:nvSpPr>
        <p:spPr>
          <a:xfrm>
            <a:off x="555811" y="1562507"/>
            <a:ext cx="5458489" cy="4674805"/>
          </a:xfrm>
          <a:solidFill>
            <a:srgbClr val="D9E5EC"/>
          </a:solidFill>
          <a:ln>
            <a:noFill/>
          </a:ln>
        </p:spPr>
        <p:txBody>
          <a:bodyPr/>
          <a:lstStyle>
            <a:lvl1pPr>
              <a:defRPr sz="800"/>
            </a:lvl1pPr>
          </a:lstStyle>
          <a:p>
            <a:endParaRPr lang="de-DE"/>
          </a:p>
        </p:txBody>
      </p:sp>
      <p:sp>
        <p:nvSpPr>
          <p:cNvPr id="31" name="Inhaltsplatzhalter 23">
            <a:extLst>
              <a:ext uri="{FF2B5EF4-FFF2-40B4-BE49-F238E27FC236}">
                <a16:creationId xmlns:a16="http://schemas.microsoft.com/office/drawing/2014/main" id="{459BB5BF-9D96-9894-DD67-7BFAEC3C436E}"/>
              </a:ext>
            </a:extLst>
          </p:cNvPr>
          <p:cNvSpPr>
            <a:spLocks noGrp="1"/>
          </p:cNvSpPr>
          <p:nvPr>
            <p:ph sz="quarter" idx="25"/>
          </p:nvPr>
        </p:nvSpPr>
        <p:spPr>
          <a:xfrm>
            <a:off x="8930363" y="3950394"/>
            <a:ext cx="2705171" cy="2286918"/>
          </a:xfrm>
          <a:solidFill>
            <a:srgbClr val="D9E5EC"/>
          </a:solidFill>
        </p:spPr>
        <p:txBody>
          <a:bodyPr lIns="72000" tIns="72000" rIns="72000" bIns="72000"/>
          <a:lstStyle>
            <a:lvl1pPr>
              <a:spcBef>
                <a:spcPts val="600"/>
              </a:spcBef>
              <a:defRPr sz="1400"/>
            </a:lvl1pPr>
            <a:lvl2pPr marL="179388" indent="-179388">
              <a:spcBef>
                <a:spcPts val="0"/>
              </a:spcBef>
              <a:defRPr sz="1400"/>
            </a:lvl2pPr>
            <a:lvl3pPr marL="358775" indent="-179388">
              <a:spcBef>
                <a:spcPts val="0"/>
              </a:spcBef>
              <a:defRPr sz="1400"/>
            </a:lvl3pPr>
            <a:lvl4pPr marL="536575" indent="-177800">
              <a:spcBef>
                <a:spcPts val="0"/>
              </a:spcBef>
              <a:defRPr sz="1400"/>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3" name="Datumsplatzhalter 2"/>
          <p:cNvSpPr>
            <a:spLocks noGrp="1"/>
          </p:cNvSpPr>
          <p:nvPr>
            <p:ph type="dt" sz="half" idx="10"/>
          </p:nvPr>
        </p:nvSpPr>
        <p:spPr/>
        <p:txBody>
          <a:bodyPr/>
          <a:lstStyle/>
          <a:p>
            <a:fld id="{1FD95F0C-D83D-4ADE-A109-65245DD252C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7" name="Inhaltsplatzhalter 23">
            <a:extLst>
              <a:ext uri="{FF2B5EF4-FFF2-40B4-BE49-F238E27FC236}">
                <a16:creationId xmlns:a16="http://schemas.microsoft.com/office/drawing/2014/main" id="{1C67FA77-B699-BF24-8F03-353A1906A71F}"/>
              </a:ext>
            </a:extLst>
          </p:cNvPr>
          <p:cNvSpPr>
            <a:spLocks noGrp="1"/>
          </p:cNvSpPr>
          <p:nvPr>
            <p:ph sz="quarter" idx="22"/>
          </p:nvPr>
        </p:nvSpPr>
        <p:spPr>
          <a:xfrm>
            <a:off x="6119419" y="1560653"/>
            <a:ext cx="2705825" cy="4676660"/>
          </a:xfrm>
          <a:solidFill>
            <a:schemeClr val="accent1"/>
          </a:solidFill>
        </p:spPr>
        <p:txBody>
          <a:bodyPr lIns="72000" tIns="72000" rIns="72000" bIns="72000"/>
          <a:lstStyle>
            <a:lvl1pPr>
              <a:spcBef>
                <a:spcPts val="600"/>
              </a:spcBef>
              <a:defRPr sz="1400">
                <a:solidFill>
                  <a:schemeClr val="bg1"/>
                </a:solidFill>
              </a:defRPr>
            </a:lvl1pPr>
            <a:lvl2pPr marL="179388" indent="-179388">
              <a:spcBef>
                <a:spcPts val="0"/>
              </a:spcBef>
              <a:buClr>
                <a:schemeClr val="bg1"/>
              </a:buClr>
              <a:defRPr sz="1400">
                <a:solidFill>
                  <a:schemeClr val="bg1"/>
                </a:solidFill>
              </a:defRPr>
            </a:lvl2pPr>
            <a:lvl3pPr marL="358775" indent="-179388">
              <a:spcBef>
                <a:spcPts val="0"/>
              </a:spcBef>
              <a:buClr>
                <a:schemeClr val="bg1"/>
              </a:buClr>
              <a:defRPr sz="1400">
                <a:solidFill>
                  <a:schemeClr val="bg1"/>
                </a:solidFill>
              </a:defRPr>
            </a:lvl3pPr>
            <a:lvl4pPr marL="536575" indent="-177800">
              <a:spcBef>
                <a:spcPts val="0"/>
              </a:spcBef>
              <a:buClr>
                <a:schemeClr val="bg1"/>
              </a:buClr>
              <a:defRPr sz="1400">
                <a:solidFill>
                  <a:schemeClr val="bg1"/>
                </a:solidFill>
              </a:defRPr>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28" name="Inhaltsplatzhalter 23">
            <a:extLst>
              <a:ext uri="{FF2B5EF4-FFF2-40B4-BE49-F238E27FC236}">
                <a16:creationId xmlns:a16="http://schemas.microsoft.com/office/drawing/2014/main" id="{B460EF22-5591-2A40-CECA-494A8036561A}"/>
              </a:ext>
            </a:extLst>
          </p:cNvPr>
          <p:cNvSpPr>
            <a:spLocks noGrp="1"/>
          </p:cNvSpPr>
          <p:nvPr>
            <p:ph sz="quarter" idx="23"/>
          </p:nvPr>
        </p:nvSpPr>
        <p:spPr>
          <a:xfrm>
            <a:off x="8930332" y="1560653"/>
            <a:ext cx="2705856" cy="2286919"/>
          </a:xfrm>
          <a:solidFill>
            <a:srgbClr val="D9E5EC"/>
          </a:solidFill>
        </p:spPr>
        <p:txBody>
          <a:bodyPr lIns="72000" tIns="72000" rIns="72000" bIns="72000"/>
          <a:lstStyle>
            <a:lvl1pPr>
              <a:spcBef>
                <a:spcPts val="600"/>
              </a:spcBef>
              <a:defRPr sz="1400"/>
            </a:lvl1pPr>
            <a:lvl2pPr marL="179388" indent="-179388">
              <a:spcBef>
                <a:spcPts val="0"/>
              </a:spcBef>
              <a:defRPr sz="1400"/>
            </a:lvl2pPr>
            <a:lvl3pPr marL="358775" indent="-179388">
              <a:spcBef>
                <a:spcPts val="0"/>
              </a:spcBef>
              <a:defRPr sz="1400"/>
            </a:lvl3pPr>
            <a:lvl4pPr marL="536575" indent="-177800">
              <a:spcBef>
                <a:spcPts val="0"/>
              </a:spcBef>
              <a:defRPr sz="1400"/>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Titel 9">
            <a:extLst>
              <a:ext uri="{FF2B5EF4-FFF2-40B4-BE49-F238E27FC236}">
                <a16:creationId xmlns:a16="http://schemas.microsoft.com/office/drawing/2014/main" id="{8034B88C-B6C0-FCC1-0730-916692C55947}"/>
              </a:ext>
            </a:extLst>
          </p:cNvPr>
          <p:cNvSpPr>
            <a:spLocks noGrp="1"/>
          </p:cNvSpPr>
          <p:nvPr>
            <p:ph type="title"/>
          </p:nvPr>
        </p:nvSpPr>
        <p:spPr>
          <a:xfrm>
            <a:off x="555812" y="404547"/>
            <a:ext cx="11080376" cy="430887"/>
          </a:xfrm>
        </p:spPr>
        <p:txBody>
          <a:bodyPr/>
          <a:lstStyle/>
          <a:p>
            <a:r>
              <a:rPr lang="de-DE"/>
              <a:t>Mastertitelformat bearbeiten</a:t>
            </a:r>
          </a:p>
        </p:txBody>
      </p:sp>
    </p:spTree>
    <p:extLst>
      <p:ext uri="{BB962C8B-B14F-4D97-AF65-F5344CB8AC3E}">
        <p14:creationId xmlns:p14="http://schemas.microsoft.com/office/powerpoint/2010/main" val="12466558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alerie 2: viele kleine Bilder">
    <p:spTree>
      <p:nvGrpSpPr>
        <p:cNvPr id="1" name=""/>
        <p:cNvGrpSpPr/>
        <p:nvPr/>
      </p:nvGrpSpPr>
      <p:grpSpPr>
        <a:xfrm>
          <a:off x="0" y="0"/>
          <a:ext cx="0" cy="0"/>
          <a:chOff x="0" y="0"/>
          <a:chExt cx="0" cy="0"/>
        </a:xfrm>
      </p:grpSpPr>
      <p:sp>
        <p:nvSpPr>
          <p:cNvPr id="33" name="Bildplatzhalter 71">
            <a:extLst>
              <a:ext uri="{FF2B5EF4-FFF2-40B4-BE49-F238E27FC236}">
                <a16:creationId xmlns:a16="http://schemas.microsoft.com/office/drawing/2014/main" id="{536EB77E-026B-17F5-1EC3-7CDB334D704C}"/>
              </a:ext>
            </a:extLst>
          </p:cNvPr>
          <p:cNvSpPr>
            <a:spLocks noGrp="1"/>
          </p:cNvSpPr>
          <p:nvPr>
            <p:ph type="pic" sz="quarter" idx="15"/>
          </p:nvPr>
        </p:nvSpPr>
        <p:spPr>
          <a:xfrm>
            <a:off x="555812" y="1562507"/>
            <a:ext cx="2670656" cy="2285065"/>
          </a:xfrm>
          <a:solidFill>
            <a:srgbClr val="D9E5EC"/>
          </a:solidFill>
          <a:ln>
            <a:noFill/>
          </a:ln>
        </p:spPr>
        <p:txBody>
          <a:bodyPr/>
          <a:lstStyle>
            <a:lvl1pPr>
              <a:defRPr sz="800"/>
            </a:lvl1pPr>
          </a:lstStyle>
          <a:p>
            <a:endParaRPr lang="de-DE"/>
          </a:p>
        </p:txBody>
      </p:sp>
      <p:sp>
        <p:nvSpPr>
          <p:cNvPr id="34" name="Bildplatzhalter 71">
            <a:extLst>
              <a:ext uri="{FF2B5EF4-FFF2-40B4-BE49-F238E27FC236}">
                <a16:creationId xmlns:a16="http://schemas.microsoft.com/office/drawing/2014/main" id="{B7F8BC54-D8AE-6EB8-7C5A-CB5BF1CC5CCB}"/>
              </a:ext>
            </a:extLst>
          </p:cNvPr>
          <p:cNvSpPr>
            <a:spLocks noGrp="1"/>
          </p:cNvSpPr>
          <p:nvPr>
            <p:ph type="pic" sz="quarter" idx="27"/>
          </p:nvPr>
        </p:nvSpPr>
        <p:spPr>
          <a:xfrm>
            <a:off x="555812" y="3950393"/>
            <a:ext cx="2670656" cy="2286919"/>
          </a:xfrm>
          <a:solidFill>
            <a:srgbClr val="D9E5EC"/>
          </a:solidFill>
          <a:ln>
            <a:noFill/>
          </a:ln>
        </p:spPr>
        <p:txBody>
          <a:bodyPr/>
          <a:lstStyle>
            <a:lvl1pPr>
              <a:defRPr sz="800"/>
            </a:lvl1pPr>
          </a:lstStyle>
          <a:p>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5" name="Bildplatzhalter 71">
            <a:extLst>
              <a:ext uri="{FF2B5EF4-FFF2-40B4-BE49-F238E27FC236}">
                <a16:creationId xmlns:a16="http://schemas.microsoft.com/office/drawing/2014/main" id="{BDF71D67-25C9-8BC8-8FF9-0F7371449498}"/>
              </a:ext>
            </a:extLst>
          </p:cNvPr>
          <p:cNvSpPr>
            <a:spLocks noGrp="1"/>
          </p:cNvSpPr>
          <p:nvPr>
            <p:ph type="pic" sz="quarter" idx="28"/>
          </p:nvPr>
        </p:nvSpPr>
        <p:spPr>
          <a:xfrm>
            <a:off x="3359052" y="1562507"/>
            <a:ext cx="2670967" cy="2285065"/>
          </a:xfrm>
          <a:solidFill>
            <a:srgbClr val="D9E5EC"/>
          </a:solidFill>
          <a:ln>
            <a:noFill/>
          </a:ln>
        </p:spPr>
        <p:txBody>
          <a:bodyPr/>
          <a:lstStyle>
            <a:lvl1pPr>
              <a:defRPr sz="800"/>
            </a:lvl1pPr>
          </a:lstStyle>
          <a:p>
            <a:endParaRPr lang="de-DE"/>
          </a:p>
        </p:txBody>
      </p:sp>
      <p:sp>
        <p:nvSpPr>
          <p:cNvPr id="36" name="Bildplatzhalter 71">
            <a:extLst>
              <a:ext uri="{FF2B5EF4-FFF2-40B4-BE49-F238E27FC236}">
                <a16:creationId xmlns:a16="http://schemas.microsoft.com/office/drawing/2014/main" id="{B43EA173-B021-0435-7601-D9AC2F8D8436}"/>
              </a:ext>
            </a:extLst>
          </p:cNvPr>
          <p:cNvSpPr>
            <a:spLocks noGrp="1"/>
          </p:cNvSpPr>
          <p:nvPr>
            <p:ph type="pic" sz="quarter" idx="29"/>
          </p:nvPr>
        </p:nvSpPr>
        <p:spPr>
          <a:xfrm>
            <a:off x="3359052" y="3950393"/>
            <a:ext cx="2670967" cy="2286919"/>
          </a:xfrm>
          <a:solidFill>
            <a:srgbClr val="D9E5EC"/>
          </a:solidFill>
          <a:ln>
            <a:noFill/>
          </a:ln>
        </p:spPr>
        <p:txBody>
          <a:bodyPr/>
          <a:lstStyle>
            <a:lvl1pPr>
              <a:defRPr sz="800"/>
            </a:lvl1pPr>
          </a:lstStyle>
          <a:p>
            <a:endParaRPr lang="de-DE"/>
          </a:p>
        </p:txBody>
      </p:sp>
      <p:sp>
        <p:nvSpPr>
          <p:cNvPr id="37" name="Bildplatzhalter 71">
            <a:extLst>
              <a:ext uri="{FF2B5EF4-FFF2-40B4-BE49-F238E27FC236}">
                <a16:creationId xmlns:a16="http://schemas.microsoft.com/office/drawing/2014/main" id="{4E6AF126-1017-9187-B4B0-C73C41096D34}"/>
              </a:ext>
            </a:extLst>
          </p:cNvPr>
          <p:cNvSpPr>
            <a:spLocks noGrp="1"/>
          </p:cNvSpPr>
          <p:nvPr>
            <p:ph type="pic" sz="quarter" idx="30"/>
          </p:nvPr>
        </p:nvSpPr>
        <p:spPr>
          <a:xfrm>
            <a:off x="6162603" y="1562507"/>
            <a:ext cx="2670345" cy="2285065"/>
          </a:xfrm>
          <a:solidFill>
            <a:srgbClr val="D9E5EC"/>
          </a:solidFill>
          <a:ln>
            <a:noFill/>
          </a:ln>
        </p:spPr>
        <p:txBody>
          <a:bodyPr/>
          <a:lstStyle>
            <a:lvl1pPr>
              <a:defRPr sz="800"/>
            </a:lvl1pPr>
          </a:lstStyle>
          <a:p>
            <a:endParaRPr lang="de-DE"/>
          </a:p>
        </p:txBody>
      </p:sp>
      <p:sp>
        <p:nvSpPr>
          <p:cNvPr id="38" name="Bildplatzhalter 71">
            <a:extLst>
              <a:ext uri="{FF2B5EF4-FFF2-40B4-BE49-F238E27FC236}">
                <a16:creationId xmlns:a16="http://schemas.microsoft.com/office/drawing/2014/main" id="{835EB7E9-E4EF-4A0D-64FB-A4F596CB1CF0}"/>
              </a:ext>
            </a:extLst>
          </p:cNvPr>
          <p:cNvSpPr>
            <a:spLocks noGrp="1"/>
          </p:cNvSpPr>
          <p:nvPr>
            <p:ph type="pic" sz="quarter" idx="31"/>
          </p:nvPr>
        </p:nvSpPr>
        <p:spPr>
          <a:xfrm>
            <a:off x="6162603" y="3950393"/>
            <a:ext cx="2670345" cy="2286919"/>
          </a:xfrm>
          <a:solidFill>
            <a:srgbClr val="D9E5EC"/>
          </a:solidFill>
          <a:ln>
            <a:noFill/>
          </a:ln>
        </p:spPr>
        <p:txBody>
          <a:bodyPr/>
          <a:lstStyle>
            <a:lvl1pPr>
              <a:defRPr sz="800"/>
            </a:lvl1pPr>
          </a:lstStyle>
          <a:p>
            <a:endParaRPr lang="de-DE"/>
          </a:p>
        </p:txBody>
      </p:sp>
      <p:sp>
        <p:nvSpPr>
          <p:cNvPr id="39" name="Bildplatzhalter 71">
            <a:extLst>
              <a:ext uri="{FF2B5EF4-FFF2-40B4-BE49-F238E27FC236}">
                <a16:creationId xmlns:a16="http://schemas.microsoft.com/office/drawing/2014/main" id="{6467F766-93B5-1A9D-42E9-D3207F0B13B0}"/>
              </a:ext>
            </a:extLst>
          </p:cNvPr>
          <p:cNvSpPr>
            <a:spLocks noGrp="1"/>
          </p:cNvSpPr>
          <p:nvPr>
            <p:ph type="pic" sz="quarter" idx="32"/>
          </p:nvPr>
        </p:nvSpPr>
        <p:spPr>
          <a:xfrm>
            <a:off x="8965533" y="1562507"/>
            <a:ext cx="2670655" cy="2285065"/>
          </a:xfrm>
          <a:solidFill>
            <a:srgbClr val="D9E5EC"/>
          </a:solidFill>
          <a:ln>
            <a:noFill/>
          </a:ln>
        </p:spPr>
        <p:txBody>
          <a:bodyPr/>
          <a:lstStyle>
            <a:lvl1pPr>
              <a:defRPr sz="800"/>
            </a:lvl1pPr>
          </a:lstStyle>
          <a:p>
            <a:endParaRPr lang="de-DE"/>
          </a:p>
        </p:txBody>
      </p:sp>
      <p:sp>
        <p:nvSpPr>
          <p:cNvPr id="40" name="Bildplatzhalter 71">
            <a:extLst>
              <a:ext uri="{FF2B5EF4-FFF2-40B4-BE49-F238E27FC236}">
                <a16:creationId xmlns:a16="http://schemas.microsoft.com/office/drawing/2014/main" id="{D7977CB8-C981-BAB8-A3F3-1B150DE4BDDC}"/>
              </a:ext>
            </a:extLst>
          </p:cNvPr>
          <p:cNvSpPr>
            <a:spLocks noGrp="1"/>
          </p:cNvSpPr>
          <p:nvPr>
            <p:ph type="pic" sz="quarter" idx="33"/>
          </p:nvPr>
        </p:nvSpPr>
        <p:spPr>
          <a:xfrm>
            <a:off x="8965533" y="3950393"/>
            <a:ext cx="2670655" cy="2286919"/>
          </a:xfrm>
          <a:solidFill>
            <a:srgbClr val="D9E5EC"/>
          </a:solidFill>
          <a:ln>
            <a:noFill/>
          </a:ln>
        </p:spPr>
        <p:txBody>
          <a:bodyPr/>
          <a:lstStyle>
            <a:lvl1pPr>
              <a:defRPr sz="800"/>
            </a:lvl1pPr>
          </a:lstStyle>
          <a:p>
            <a:endParaRPr lang="de-DE"/>
          </a:p>
        </p:txBody>
      </p:sp>
      <p:sp>
        <p:nvSpPr>
          <p:cNvPr id="2" name="Titel 1">
            <a:extLst>
              <a:ext uri="{FF2B5EF4-FFF2-40B4-BE49-F238E27FC236}">
                <a16:creationId xmlns:a16="http://schemas.microsoft.com/office/drawing/2014/main" id="{17547C5B-0B80-93C1-5387-9C6D28E0FF2F}"/>
              </a:ext>
            </a:extLst>
          </p:cNvPr>
          <p:cNvSpPr>
            <a:spLocks noGrp="1"/>
          </p:cNvSpPr>
          <p:nvPr>
            <p:ph type="title"/>
          </p:nvPr>
        </p:nvSpPr>
        <p:spPr>
          <a:xfrm>
            <a:off x="555812" y="404547"/>
            <a:ext cx="11080376" cy="430887"/>
          </a:xfrm>
        </p:spPr>
        <p:txBody>
          <a:bodyPr/>
          <a:lstStyle/>
          <a:p>
            <a:r>
              <a:rPr lang="de-DE"/>
              <a:t>Mastertitelformat bearbeiten</a:t>
            </a:r>
          </a:p>
        </p:txBody>
      </p:sp>
      <p:sp>
        <p:nvSpPr>
          <p:cNvPr id="7" name="Datumsplatzhalter 6">
            <a:extLst>
              <a:ext uri="{FF2B5EF4-FFF2-40B4-BE49-F238E27FC236}">
                <a16:creationId xmlns:a16="http://schemas.microsoft.com/office/drawing/2014/main" id="{73006E1F-7C66-345C-384C-990AB99F4DBE}"/>
              </a:ext>
            </a:extLst>
          </p:cNvPr>
          <p:cNvSpPr>
            <a:spLocks noGrp="1"/>
          </p:cNvSpPr>
          <p:nvPr>
            <p:ph type="dt" sz="half" idx="34"/>
          </p:nvPr>
        </p:nvSpPr>
        <p:spPr/>
        <p:txBody>
          <a:bodyPr/>
          <a:lstStyle/>
          <a:p>
            <a:fld id="{8DDEC60E-A6B7-4EAD-A4E2-4A093954323A}" type="datetime1">
              <a:rPr lang="de-DE" smtClean="0"/>
              <a:t>16.10.2023</a:t>
            </a:fld>
            <a:endParaRPr lang="de-DE"/>
          </a:p>
        </p:txBody>
      </p:sp>
      <p:sp>
        <p:nvSpPr>
          <p:cNvPr id="9" name="Fußzeilenplatzhalter 8">
            <a:extLst>
              <a:ext uri="{FF2B5EF4-FFF2-40B4-BE49-F238E27FC236}">
                <a16:creationId xmlns:a16="http://schemas.microsoft.com/office/drawing/2014/main" id="{8646FE0A-AFCF-420C-8216-2F00FB874D3B}"/>
              </a:ext>
            </a:extLst>
          </p:cNvPr>
          <p:cNvSpPr>
            <a:spLocks noGrp="1"/>
          </p:cNvSpPr>
          <p:nvPr>
            <p:ph type="ftr" sz="quarter" idx="35"/>
          </p:nvPr>
        </p:nvSpPr>
        <p:spPr/>
        <p:txBody>
          <a:bodyPr/>
          <a:lstStyle/>
          <a:p>
            <a:r>
              <a:rPr lang="de-DE"/>
              <a:t>HTWG Hochschule Konstanz  |  Vorname Name  |  Titel Lehrveranstaltung, ggfs. konkretes Thema  |  © Urheberrechtlich geschütztes Material</a:t>
            </a:r>
          </a:p>
        </p:txBody>
      </p:sp>
      <p:sp>
        <p:nvSpPr>
          <p:cNvPr id="10" name="Foliennummernplatzhalter 9">
            <a:extLst>
              <a:ext uri="{FF2B5EF4-FFF2-40B4-BE49-F238E27FC236}">
                <a16:creationId xmlns:a16="http://schemas.microsoft.com/office/drawing/2014/main" id="{99219280-B456-1B63-D191-C0E551F662EB}"/>
              </a:ext>
            </a:extLst>
          </p:cNvPr>
          <p:cNvSpPr>
            <a:spLocks noGrp="1"/>
          </p:cNvSpPr>
          <p:nvPr>
            <p:ph type="sldNum" sz="quarter" idx="36"/>
          </p:nvPr>
        </p:nvSpPr>
        <p:spPr/>
        <p:txBody>
          <a:bodyPr/>
          <a:lstStyle/>
          <a:p>
            <a:fld id="{69F34120-B5BD-450B-94B9-3E8DBFFED806}" type="slidenum">
              <a:rPr lang="de-DE" smtClean="0"/>
              <a:pPr/>
              <a:t>‹Nr.›</a:t>
            </a:fld>
            <a:endParaRPr lang="de-DE"/>
          </a:p>
        </p:txBody>
      </p:sp>
    </p:spTree>
    <p:extLst>
      <p:ext uri="{BB962C8B-B14F-4D97-AF65-F5344CB8AC3E}">
        <p14:creationId xmlns:p14="http://schemas.microsoft.com/office/powerpoint/2010/main" val="198918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Kernaussage / Zitat">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solidFill>
                  <a:schemeClr val="bg2">
                    <a:lumMod val="50000"/>
                  </a:schemeClr>
                </a:solidFill>
              </a:defRPr>
            </a:lvl1pPr>
          </a:lstStyle>
          <a:p>
            <a:fld id="{EA63EB4E-42AF-40CE-9D62-D9A1D92FB075}"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lvl1pPr>
              <a:defRPr>
                <a:solidFill>
                  <a:schemeClr val="bg2">
                    <a:lumMod val="50000"/>
                  </a:schemeClr>
                </a:solidFill>
              </a:defRPr>
            </a:lvl1p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a:ln w="6350">
            <a:noFill/>
          </a:ln>
        </p:spPr>
        <p:txBody>
          <a:bodyPr/>
          <a:lstStyle>
            <a:lvl1pPr>
              <a:defRPr>
                <a:solidFill>
                  <a:schemeClr val="bg1"/>
                </a:solidFill>
              </a:defRPr>
            </a:lvl1pPr>
          </a:lstStyle>
          <a:p>
            <a:fld id="{69F34120-B5BD-450B-94B9-3E8DBFFED806}" type="slidenum">
              <a:rPr lang="de-DE" smtClean="0"/>
              <a:pPr/>
              <a:t>‹Nr.›</a:t>
            </a:fld>
            <a:endParaRPr lang="de-DE"/>
          </a:p>
        </p:txBody>
      </p:sp>
      <p:sp>
        <p:nvSpPr>
          <p:cNvPr id="98" name="Textplatzhalter 7">
            <a:extLst>
              <a:ext uri="{FF2B5EF4-FFF2-40B4-BE49-F238E27FC236}">
                <a16:creationId xmlns:a16="http://schemas.microsoft.com/office/drawing/2014/main" id="{24AE64F5-E1D6-049C-A7F0-18358A9021C5}"/>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solidFill>
                  <a:schemeClr val="tx1"/>
                </a:solidFill>
              </a:defRPr>
            </a:lvl1pPr>
          </a:lstStyle>
          <a:p>
            <a:pPr lvl="0"/>
            <a:r>
              <a:rPr lang="de-DE"/>
              <a:t>Fußnote / Quelle</a:t>
            </a:r>
          </a:p>
        </p:txBody>
      </p:sp>
      <p:grpSp>
        <p:nvGrpSpPr>
          <p:cNvPr id="99" name="Gruppieren 98">
            <a:extLst>
              <a:ext uri="{FF2B5EF4-FFF2-40B4-BE49-F238E27FC236}">
                <a16:creationId xmlns:a16="http://schemas.microsoft.com/office/drawing/2014/main" id="{9D0DFD5B-6581-9103-0CF0-92E8ADE6788E}"/>
              </a:ext>
            </a:extLst>
          </p:cNvPr>
          <p:cNvGrpSpPr/>
          <p:nvPr userDrawn="1"/>
        </p:nvGrpSpPr>
        <p:grpSpPr>
          <a:xfrm>
            <a:off x="1151047" y="946555"/>
            <a:ext cx="9877339" cy="4952729"/>
            <a:chOff x="1151047" y="946555"/>
            <a:chExt cx="9877339" cy="4952729"/>
          </a:xfrm>
        </p:grpSpPr>
        <p:sp>
          <p:nvSpPr>
            <p:cNvPr id="8" name="Ellipse 7">
              <a:extLst>
                <a:ext uri="{FF2B5EF4-FFF2-40B4-BE49-F238E27FC236}">
                  <a16:creationId xmlns:a16="http://schemas.microsoft.com/office/drawing/2014/main" id="{2C4FE705-B1A2-81A9-2024-4A51392BDC0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C02DAAFA-1003-320A-E4A8-9EC43905FBA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9B867B3D-40F6-4B71-6822-A61F602AC0D7}"/>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3A22AD1A-3976-ABCC-D30B-E08F53260D7F}"/>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F4EA4685-19C0-6119-D4F0-F8B1E92999C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EBDF801C-094F-3FAC-4A4B-665FF554DD68}"/>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8FE71F95-D8B3-38CB-50E2-111D31CE8648}"/>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82B5B309-8AE0-6AA9-2A73-68884369EF9B}"/>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9FBBCF6D-06FD-A62D-84C8-2310F7C9F81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5D5CBB5F-C749-436A-E284-8963A8A35000}"/>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F04FB0D4-A673-E172-B5F8-AD3BC7FF616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64A8B4D8-CC78-6D7C-3E16-96D672430506}"/>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EB9E4B69-B8C2-8A0C-600B-27493E271E34}"/>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49C3559F-A1D5-F79A-4F52-3674AAE1EBCF}"/>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04F8FBE4-66AC-73E6-AD9A-87A8015E4DE9}"/>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B439CBD5-3DE9-D02B-3635-04E8FCDBB966}"/>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F3EFABAD-0372-8DFA-18D8-EEB5A75632C0}"/>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6CD0BC73-1472-9A41-3BA8-3BF0C7624799}"/>
                </a:ext>
              </a:extLst>
            </p:cNvPr>
            <p:cNvSpPr/>
            <p:nvPr userDrawn="1"/>
          </p:nvSpPr>
          <p:spPr>
            <a:xfrm>
              <a:off x="11510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16F74921-48D6-261B-6B0B-6FB9B824928B}"/>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B38F6BEC-F4CD-1E52-8E7A-88FE949A4232}"/>
                </a:ext>
              </a:extLst>
            </p:cNvPr>
            <p:cNvSpPr/>
            <p:nvPr userDrawn="1"/>
          </p:nvSpPr>
          <p:spPr>
            <a:xfrm>
              <a:off x="11510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AFD85208-F2A5-6BB5-6C83-2856C5C941C7}"/>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16F4886B-C608-A325-69C7-E1668E68BB5B}"/>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4" name="Ellipse 83">
              <a:extLst>
                <a:ext uri="{FF2B5EF4-FFF2-40B4-BE49-F238E27FC236}">
                  <a16:creationId xmlns:a16="http://schemas.microsoft.com/office/drawing/2014/main" id="{D5FD70B6-84F2-10D1-B495-EF61CE11EE85}"/>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5" name="Ellipse 84">
              <a:extLst>
                <a:ext uri="{FF2B5EF4-FFF2-40B4-BE49-F238E27FC236}">
                  <a16:creationId xmlns:a16="http://schemas.microsoft.com/office/drawing/2014/main" id="{93FC7A81-9061-7355-D365-9CE75E256046}"/>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6" name="Ellipse 85">
              <a:extLst>
                <a:ext uri="{FF2B5EF4-FFF2-40B4-BE49-F238E27FC236}">
                  <a16:creationId xmlns:a16="http://schemas.microsoft.com/office/drawing/2014/main" id="{451BCADA-3E1E-66EE-256F-1945C1E219E4}"/>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7" name="Ellipse 86">
              <a:extLst>
                <a:ext uri="{FF2B5EF4-FFF2-40B4-BE49-F238E27FC236}">
                  <a16:creationId xmlns:a16="http://schemas.microsoft.com/office/drawing/2014/main" id="{AD77619F-FB4D-5BFC-DC21-5362D460644B}"/>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8" name="Ellipse 87">
              <a:extLst>
                <a:ext uri="{FF2B5EF4-FFF2-40B4-BE49-F238E27FC236}">
                  <a16:creationId xmlns:a16="http://schemas.microsoft.com/office/drawing/2014/main" id="{E5D86532-706D-BF95-7316-806BD78C3648}"/>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9" name="Ellipse 88">
              <a:extLst>
                <a:ext uri="{FF2B5EF4-FFF2-40B4-BE49-F238E27FC236}">
                  <a16:creationId xmlns:a16="http://schemas.microsoft.com/office/drawing/2014/main" id="{8C92DA2D-9C30-B46E-D62B-AD04744FF511}"/>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0" name="Ellipse 89">
              <a:extLst>
                <a:ext uri="{FF2B5EF4-FFF2-40B4-BE49-F238E27FC236}">
                  <a16:creationId xmlns:a16="http://schemas.microsoft.com/office/drawing/2014/main" id="{0F3F3098-AC48-BD21-AF68-43C2C94E876E}"/>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1" name="Ellipse 90">
              <a:extLst>
                <a:ext uri="{FF2B5EF4-FFF2-40B4-BE49-F238E27FC236}">
                  <a16:creationId xmlns:a16="http://schemas.microsoft.com/office/drawing/2014/main" id="{0414737B-7236-61E6-9331-D64E66FFE3BF}"/>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2" name="Ellipse 91">
              <a:extLst>
                <a:ext uri="{FF2B5EF4-FFF2-40B4-BE49-F238E27FC236}">
                  <a16:creationId xmlns:a16="http://schemas.microsoft.com/office/drawing/2014/main" id="{534F7A08-EC99-92EA-4B29-6346194808A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3" name="Ellipse 92">
              <a:extLst>
                <a:ext uri="{FF2B5EF4-FFF2-40B4-BE49-F238E27FC236}">
                  <a16:creationId xmlns:a16="http://schemas.microsoft.com/office/drawing/2014/main" id="{CCFC03B5-2A8E-68C5-7284-A99DBF79F03E}"/>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4" name="Ellipse 93">
              <a:extLst>
                <a:ext uri="{FF2B5EF4-FFF2-40B4-BE49-F238E27FC236}">
                  <a16:creationId xmlns:a16="http://schemas.microsoft.com/office/drawing/2014/main" id="{3D773FD3-6190-FF87-1C8B-EB3660573FE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5" name="Ellipse 94">
              <a:extLst>
                <a:ext uri="{FF2B5EF4-FFF2-40B4-BE49-F238E27FC236}">
                  <a16:creationId xmlns:a16="http://schemas.microsoft.com/office/drawing/2014/main" id="{8B81CC33-564A-0332-3890-259EAEE821C4}"/>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Ellipse 95">
              <a:extLst>
                <a:ext uri="{FF2B5EF4-FFF2-40B4-BE49-F238E27FC236}">
                  <a16:creationId xmlns:a16="http://schemas.microsoft.com/office/drawing/2014/main" id="{E0AFC737-D993-7733-0F55-ED8CE8AEB4E4}"/>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5F2DAB16-D4BE-13D3-2BF2-59DB6010BF5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00" name="Freihandform: Form 99">
            <a:extLst>
              <a:ext uri="{FF2B5EF4-FFF2-40B4-BE49-F238E27FC236}">
                <a16:creationId xmlns:a16="http://schemas.microsoft.com/office/drawing/2014/main" id="{4755C45A-3835-C7A2-ECD5-D43EC3A99B27}"/>
              </a:ext>
            </a:extLst>
          </p:cNvPr>
          <p:cNvSpPr/>
          <p:nvPr userDrawn="1"/>
        </p:nvSpPr>
        <p:spPr>
          <a:xfrm flipV="1">
            <a:off x="8276324" y="0"/>
            <a:ext cx="3471706" cy="2611878"/>
          </a:xfrm>
          <a:custGeom>
            <a:avLst/>
            <a:gdLst>
              <a:gd name="connsiteX0" fmla="*/ 1899706 w 3799412"/>
              <a:gd name="connsiteY0" fmla="*/ 0 h 2858422"/>
              <a:gd name="connsiteX1" fmla="*/ 3799412 w 3799412"/>
              <a:gd name="connsiteY1" fmla="*/ 1899706 h 2858422"/>
              <a:gd name="connsiteX2" fmla="*/ 3570128 w 3799412"/>
              <a:gd name="connsiteY2" fmla="*/ 2805219 h 2858422"/>
              <a:gd name="connsiteX3" fmla="*/ 3537806 w 3799412"/>
              <a:gd name="connsiteY3" fmla="*/ 2858422 h 2858422"/>
              <a:gd name="connsiteX4" fmla="*/ 261606 w 3799412"/>
              <a:gd name="connsiteY4" fmla="*/ 2858422 h 2858422"/>
              <a:gd name="connsiteX5" fmla="*/ 229284 w 3799412"/>
              <a:gd name="connsiteY5" fmla="*/ 2805219 h 2858422"/>
              <a:gd name="connsiteX6" fmla="*/ 0 w 3799412"/>
              <a:gd name="connsiteY6" fmla="*/ 1899706 h 2858422"/>
              <a:gd name="connsiteX7" fmla="*/ 1899706 w 3799412"/>
              <a:gd name="connsiteY7" fmla="*/ 0 h 28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412" h="2858422">
                <a:moveTo>
                  <a:pt x="1899706" y="0"/>
                </a:moveTo>
                <a:cubicBezTo>
                  <a:pt x="2948885" y="0"/>
                  <a:pt x="3799412" y="850527"/>
                  <a:pt x="3799412" y="1899706"/>
                </a:cubicBezTo>
                <a:cubicBezTo>
                  <a:pt x="3799412" y="2227575"/>
                  <a:pt x="3716353" y="2536044"/>
                  <a:pt x="3570128" y="2805219"/>
                </a:cubicBezTo>
                <a:lnTo>
                  <a:pt x="3537806" y="2858422"/>
                </a:lnTo>
                <a:lnTo>
                  <a:pt x="261606" y="2858422"/>
                </a:lnTo>
                <a:lnTo>
                  <a:pt x="229284" y="2805219"/>
                </a:lnTo>
                <a:cubicBezTo>
                  <a:pt x="83060" y="2536044"/>
                  <a:pt x="0" y="2227575"/>
                  <a:pt x="0" y="1899706"/>
                </a:cubicBezTo>
                <a:cubicBezTo>
                  <a:pt x="0" y="850527"/>
                  <a:pt x="850527" y="0"/>
                  <a:pt x="1899706"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09" name="Textplatzhalter 108">
            <a:extLst>
              <a:ext uri="{FF2B5EF4-FFF2-40B4-BE49-F238E27FC236}">
                <a16:creationId xmlns:a16="http://schemas.microsoft.com/office/drawing/2014/main" id="{DAAD1776-8B3C-A00F-AA27-1F0F024A2D84}"/>
              </a:ext>
            </a:extLst>
          </p:cNvPr>
          <p:cNvSpPr>
            <a:spLocks noGrp="1"/>
          </p:cNvSpPr>
          <p:nvPr userDrawn="1">
            <p:ph type="body" sz="quarter" idx="14"/>
          </p:nvPr>
        </p:nvSpPr>
        <p:spPr>
          <a:xfrm>
            <a:off x="1573674" y="1376901"/>
            <a:ext cx="9016089" cy="4097775"/>
          </a:xfrm>
          <a:noFill/>
          <a:ln>
            <a:noFill/>
          </a:ln>
          <a:effectLst/>
        </p:spPr>
        <p:txBody>
          <a:bodyPr lIns="144000" tIns="144000" rIns="144000" bIns="144000"/>
          <a:lstStyle>
            <a:lvl1pPr algn="l">
              <a:spcBef>
                <a:spcPts val="0"/>
              </a:spcBef>
              <a:defRPr sz="4000">
                <a:solidFill>
                  <a:schemeClr val="tx1"/>
                </a:solidFill>
              </a:defRPr>
            </a:lvl1pPr>
            <a:lvl2pPr marL="360363" indent="-360363" algn="l">
              <a:spcBef>
                <a:spcPts val="0"/>
              </a:spcBef>
              <a:tabLst/>
              <a:defRPr sz="30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2267457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erson / Vita">
    <p:spTree>
      <p:nvGrpSpPr>
        <p:cNvPr id="1" name=""/>
        <p:cNvGrpSpPr/>
        <p:nvPr/>
      </p:nvGrpSpPr>
      <p:grpSpPr>
        <a:xfrm>
          <a:off x="0" y="0"/>
          <a:ext cx="0" cy="0"/>
          <a:chOff x="0" y="0"/>
          <a:chExt cx="0" cy="0"/>
        </a:xfrm>
      </p:grpSpPr>
      <p:grpSp>
        <p:nvGrpSpPr>
          <p:cNvPr id="137" name="Gruppieren 136">
            <a:extLst>
              <a:ext uri="{FF2B5EF4-FFF2-40B4-BE49-F238E27FC236}">
                <a16:creationId xmlns:a16="http://schemas.microsoft.com/office/drawing/2014/main" id="{31DAAB11-26B0-AFE2-63DA-2BD7D7F5A299}"/>
              </a:ext>
            </a:extLst>
          </p:cNvPr>
          <p:cNvGrpSpPr/>
          <p:nvPr userDrawn="1"/>
        </p:nvGrpSpPr>
        <p:grpSpPr>
          <a:xfrm>
            <a:off x="7721527" y="946555"/>
            <a:ext cx="3306859" cy="4952729"/>
            <a:chOff x="7721527" y="946555"/>
            <a:chExt cx="3306859" cy="4952729"/>
          </a:xfrm>
        </p:grpSpPr>
        <p:sp>
          <p:nvSpPr>
            <p:cNvPr id="15" name="Ellipse 14">
              <a:extLst>
                <a:ext uri="{FF2B5EF4-FFF2-40B4-BE49-F238E27FC236}">
                  <a16:creationId xmlns:a16="http://schemas.microsoft.com/office/drawing/2014/main" id="{644A4883-4F1B-7AB5-CF29-336A772C1FAD}"/>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0A506D4A-C7D0-54B5-7CFB-408E622CCEA6}"/>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06965B6E-9235-77AB-59F7-0B2050F04F0D}"/>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EE3956AC-07C5-5EC7-D4DE-F7D9EC6C8246}"/>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F3956E58-33B5-6328-D9BD-3DD8D44EF4F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8CBD5B12-4355-0D08-517A-99A58A00163B}"/>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28447B6C-9535-B588-9329-4B5400967B50}"/>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7DB737FC-ACC8-3F1D-C923-8C213E084A8D}"/>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C2B3199E-EBC0-76F1-DC91-06F164178108}"/>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5C0CD3DB-C983-B5BE-34AF-1DEF01060F01}"/>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ADE2C17-7808-4614-84A0-0C90DEE1B3C4}"/>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D84BC1AB-B14B-965C-FE5D-13D4EDBF5827}"/>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DA444727-F844-DA8E-C3D6-425569643E8D}"/>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F0A19649-3F67-D6F9-B6EB-D9354F3F736A}"/>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2B9F3C4E-CF1E-E76F-2CE9-B5255EC21D4A}"/>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4EFF8927-DF2F-9612-B4B0-3C961C3EDA1B}"/>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69520403-9BD9-47A7-5132-DF6460C2E911}"/>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E65D1DA3-A7B8-5300-1DDB-010020448EDD}"/>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2" name="Ellipse 71">
              <a:extLst>
                <a:ext uri="{FF2B5EF4-FFF2-40B4-BE49-F238E27FC236}">
                  <a16:creationId xmlns:a16="http://schemas.microsoft.com/office/drawing/2014/main" id="{E7B9014C-7BFC-361C-29A9-D214CFB9BEC5}"/>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1ED65BCD-8828-8216-D5F2-648FAA84121B}"/>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0" name="Ellipse 99">
              <a:extLst>
                <a:ext uri="{FF2B5EF4-FFF2-40B4-BE49-F238E27FC236}">
                  <a16:creationId xmlns:a16="http://schemas.microsoft.com/office/drawing/2014/main" id="{8FA54F12-FB19-E85A-4B01-3FFE7C45FD5E}"/>
                </a:ext>
              </a:extLst>
            </p:cNvPr>
            <p:cNvSpPr/>
            <p:nvPr userDrawn="1"/>
          </p:nvSpPr>
          <p:spPr>
            <a:xfrm>
              <a:off x="772152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1" name="Ellipse 100">
              <a:extLst>
                <a:ext uri="{FF2B5EF4-FFF2-40B4-BE49-F238E27FC236}">
                  <a16:creationId xmlns:a16="http://schemas.microsoft.com/office/drawing/2014/main" id="{BFECF634-AEE0-A929-D87E-2AF4AF315295}"/>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C225341B-C837-076B-9889-799CF28BBFAB}"/>
                </a:ext>
              </a:extLst>
            </p:cNvPr>
            <p:cNvSpPr/>
            <p:nvPr userDrawn="1"/>
          </p:nvSpPr>
          <p:spPr>
            <a:xfrm>
              <a:off x="93641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0E094FA7-2976-FE98-B803-561FD4F1B1D1}"/>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Ellipse 107">
              <a:extLst>
                <a:ext uri="{FF2B5EF4-FFF2-40B4-BE49-F238E27FC236}">
                  <a16:creationId xmlns:a16="http://schemas.microsoft.com/office/drawing/2014/main" id="{937F18B8-939D-9C06-667E-48315DA59FA6}"/>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C6C73CBF-2849-75EB-0B6A-AF686F19E930}"/>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0" name="Ellipse 119">
              <a:extLst>
                <a:ext uri="{FF2B5EF4-FFF2-40B4-BE49-F238E27FC236}">
                  <a16:creationId xmlns:a16="http://schemas.microsoft.com/office/drawing/2014/main" id="{EC1CCB71-A78C-8D24-D286-A5A83A81A5C6}"/>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1" name="Ellipse 120">
              <a:extLst>
                <a:ext uri="{FF2B5EF4-FFF2-40B4-BE49-F238E27FC236}">
                  <a16:creationId xmlns:a16="http://schemas.microsoft.com/office/drawing/2014/main" id="{9DD3842E-E5F2-E762-E0D2-5E2C9E270AD2}"/>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2" name="Ellipse 121">
              <a:extLst>
                <a:ext uri="{FF2B5EF4-FFF2-40B4-BE49-F238E27FC236}">
                  <a16:creationId xmlns:a16="http://schemas.microsoft.com/office/drawing/2014/main" id="{9A2A38E1-1A10-5563-C2FB-6EC19AED8C05}"/>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3" name="Ellipse 122">
              <a:extLst>
                <a:ext uri="{FF2B5EF4-FFF2-40B4-BE49-F238E27FC236}">
                  <a16:creationId xmlns:a16="http://schemas.microsoft.com/office/drawing/2014/main" id="{CEBE6CFA-27E3-B326-8E62-5EC8901DCE50}"/>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F63C85B0-6874-421D-89E7-FEA2FB2EFA91}"/>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806A5AB5-DF11-50B4-BE25-055C161CC81D}"/>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4" name="Ellipse 133">
              <a:extLst>
                <a:ext uri="{FF2B5EF4-FFF2-40B4-BE49-F238E27FC236}">
                  <a16:creationId xmlns:a16="http://schemas.microsoft.com/office/drawing/2014/main" id="{BC8CB6D7-74B3-2278-195D-48E599A5AA77}"/>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5" name="Ellipse 134">
              <a:extLst>
                <a:ext uri="{FF2B5EF4-FFF2-40B4-BE49-F238E27FC236}">
                  <a16:creationId xmlns:a16="http://schemas.microsoft.com/office/drawing/2014/main" id="{3B11FEDC-B6FF-F04C-B3FE-8FD7A6AD294D}"/>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6" name="Ellipse 135">
              <a:extLst>
                <a:ext uri="{FF2B5EF4-FFF2-40B4-BE49-F238E27FC236}">
                  <a16:creationId xmlns:a16="http://schemas.microsoft.com/office/drawing/2014/main" id="{68288A6C-065A-B4DE-FD67-177B89B8E17A}"/>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2" name="Datumsplatzhalter 1"/>
          <p:cNvSpPr>
            <a:spLocks noGrp="1"/>
          </p:cNvSpPr>
          <p:nvPr>
            <p:ph type="dt" sz="half" idx="10"/>
          </p:nvPr>
        </p:nvSpPr>
        <p:spPr/>
        <p:txBody>
          <a:bodyPr/>
          <a:lstStyle/>
          <a:p>
            <a:fld id="{950A533A-36AB-4DAE-8E74-EBDE4B964196}"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
        <p:nvSpPr>
          <p:cNvPr id="98" name="Textplatzhalter 7">
            <a:extLst>
              <a:ext uri="{FF2B5EF4-FFF2-40B4-BE49-F238E27FC236}">
                <a16:creationId xmlns:a16="http://schemas.microsoft.com/office/drawing/2014/main" id="{24AE64F5-E1D6-049C-A7F0-18358A9021C5}"/>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5" name="Titel 4">
            <a:extLst>
              <a:ext uri="{FF2B5EF4-FFF2-40B4-BE49-F238E27FC236}">
                <a16:creationId xmlns:a16="http://schemas.microsoft.com/office/drawing/2014/main" id="{AC2BEBEE-9880-25A4-86AF-81A1C219950C}"/>
              </a:ext>
            </a:extLst>
          </p:cNvPr>
          <p:cNvSpPr>
            <a:spLocks noGrp="1"/>
          </p:cNvSpPr>
          <p:nvPr userDrawn="1">
            <p:ph type="title"/>
          </p:nvPr>
        </p:nvSpPr>
        <p:spPr/>
        <p:txBody>
          <a:bodyPr/>
          <a:lstStyle/>
          <a:p>
            <a:r>
              <a:rPr lang="de-DE"/>
              <a:t>Mastertitelformat bearbeiten</a:t>
            </a:r>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8174443" y="1372703"/>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555812" y="1556792"/>
            <a:ext cx="6352648"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Ellipse 5">
            <a:extLst>
              <a:ext uri="{FF2B5EF4-FFF2-40B4-BE49-F238E27FC236}">
                <a16:creationId xmlns:a16="http://schemas.microsoft.com/office/drawing/2014/main" id="{C75B65F9-B435-F90F-C472-B2DB33FCB1EF}"/>
              </a:ext>
            </a:extLst>
          </p:cNvPr>
          <p:cNvSpPr/>
          <p:nvPr userDrawn="1"/>
        </p:nvSpPr>
        <p:spPr>
          <a:xfrm>
            <a:off x="10937372" y="4164568"/>
            <a:ext cx="160407" cy="160407"/>
          </a:xfrm>
          <a:prstGeom prst="ellipse">
            <a:avLst/>
          </a:prstGeom>
          <a:solidFill>
            <a:schemeClr val="tx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4553594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chlussfolie 1 mit Portrait (weiß)">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71F86887-338C-1AA9-ECAB-2280E49BC467}"/>
              </a:ext>
            </a:extLst>
          </p:cNvPr>
          <p:cNvSpPr/>
          <p:nvPr userDrawn="1"/>
        </p:nvSpPr>
        <p:spPr>
          <a:xfrm>
            <a:off x="0" y="2029437"/>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grpSp>
        <p:nvGrpSpPr>
          <p:cNvPr id="5" name="Gruppieren 4">
            <a:extLst>
              <a:ext uri="{FF2B5EF4-FFF2-40B4-BE49-F238E27FC236}">
                <a16:creationId xmlns:a16="http://schemas.microsoft.com/office/drawing/2014/main" id="{2C41A28D-E41D-7068-A1B3-25D41160D620}"/>
              </a:ext>
            </a:extLst>
          </p:cNvPr>
          <p:cNvGrpSpPr/>
          <p:nvPr userDrawn="1"/>
        </p:nvGrpSpPr>
        <p:grpSpPr>
          <a:xfrm>
            <a:off x="1151047" y="946555"/>
            <a:ext cx="9877339" cy="1665323"/>
            <a:chOff x="1151047" y="946555"/>
            <a:chExt cx="9877339" cy="1665323"/>
          </a:xfrm>
        </p:grpSpPr>
        <p:sp>
          <p:nvSpPr>
            <p:cNvPr id="16" name="Ellipse 15">
              <a:extLst>
                <a:ext uri="{FF2B5EF4-FFF2-40B4-BE49-F238E27FC236}">
                  <a16:creationId xmlns:a16="http://schemas.microsoft.com/office/drawing/2014/main" id="{0655781A-8601-AB52-21D6-DFFC5759B8BD}"/>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D74E786-A1F1-58E8-16B0-73CEF1E12F4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6901D53F-86F0-5069-D34B-004D47B6F81B}"/>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A4F653F-D36B-9E28-58D6-FF525FEFC1E4}"/>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783F95A9-9413-306A-85C3-1ED5F8F6356A}"/>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C2CDBE4A-5A24-52E2-AA37-67A9E46136A7}"/>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890D4523-C475-F7C2-B0ED-11CE12003885}"/>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EC7C2153-7849-CB3E-290C-1CA224388723}"/>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2" name="Ellipse 81">
              <a:extLst>
                <a:ext uri="{FF2B5EF4-FFF2-40B4-BE49-F238E27FC236}">
                  <a16:creationId xmlns:a16="http://schemas.microsoft.com/office/drawing/2014/main" id="{3843E01F-E1C4-62C2-54C3-467D9775E7E7}"/>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pic>
        <p:nvPicPr>
          <p:cNvPr id="104" name="Grafik 103">
            <a:extLst>
              <a:ext uri="{FF2B5EF4-FFF2-40B4-BE49-F238E27FC236}">
                <a16:creationId xmlns:a16="http://schemas.microsoft.com/office/drawing/2014/main" id="{4E0490C8-1206-81F2-F7D6-378DBF52B165}"/>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951B49E7-2408-4D2E-B1EE-CD8C8AA1295C}"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p>
            <a:r>
              <a:rPr lang="de-DE"/>
              <a:t>Mastertitelformat bearbeiten</a:t>
            </a:r>
          </a:p>
        </p:txBody>
      </p:sp>
      <p:pic>
        <p:nvPicPr>
          <p:cNvPr id="111" name="Grafik 110">
            <a:extLst>
              <a:ext uri="{FF2B5EF4-FFF2-40B4-BE49-F238E27FC236}">
                <a16:creationId xmlns:a16="http://schemas.microsoft.com/office/drawing/2014/main" id="{DA628EE6-2501-E0DC-ED7B-0A1FD1B78369}"/>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12" name="Ellipse 11">
            <a:extLst>
              <a:ext uri="{FF2B5EF4-FFF2-40B4-BE49-F238E27FC236}">
                <a16:creationId xmlns:a16="http://schemas.microsoft.com/office/drawing/2014/main" id="{215351FE-3CED-39AC-3E68-C90AD1243516}"/>
              </a:ext>
            </a:extLst>
          </p:cNvPr>
          <p:cNvSpPr/>
          <p:nvPr userDrawn="1"/>
        </p:nvSpPr>
        <p:spPr>
          <a:xfrm>
            <a:off x="4383253" y="895153"/>
            <a:ext cx="124289" cy="124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4603BA4-F0D7-5AAD-6753-FB5771D908B9}"/>
              </a:ext>
            </a:extLst>
          </p:cNvPr>
          <p:cNvSpPr/>
          <p:nvPr userDrawn="1"/>
        </p:nvSpPr>
        <p:spPr>
          <a:xfrm flipH="1">
            <a:off x="10015309" y="4063676"/>
            <a:ext cx="361913" cy="362191"/>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12476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chlussfolie 2 (weiß)">
    <p:spTree>
      <p:nvGrpSpPr>
        <p:cNvPr id="1" name=""/>
        <p:cNvGrpSpPr/>
        <p:nvPr/>
      </p:nvGrpSpPr>
      <p:grpSpPr>
        <a:xfrm>
          <a:off x="0" y="0"/>
          <a:ext cx="0" cy="0"/>
          <a:chOff x="0" y="0"/>
          <a:chExt cx="0" cy="0"/>
        </a:xfrm>
      </p:grpSpPr>
      <p:sp>
        <p:nvSpPr>
          <p:cNvPr id="254" name="Ellipse 253">
            <a:extLst>
              <a:ext uri="{FF2B5EF4-FFF2-40B4-BE49-F238E27FC236}">
                <a16:creationId xmlns:a16="http://schemas.microsoft.com/office/drawing/2014/main" id="{C3D7DF44-0866-2647-2120-59FC6ADD0253}"/>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5" name="Ellipse 254">
            <a:extLst>
              <a:ext uri="{FF2B5EF4-FFF2-40B4-BE49-F238E27FC236}">
                <a16:creationId xmlns:a16="http://schemas.microsoft.com/office/drawing/2014/main" id="{67FB6408-C1E6-FD67-625D-9529E62530C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7" name="Ellipse 266">
            <a:extLst>
              <a:ext uri="{FF2B5EF4-FFF2-40B4-BE49-F238E27FC236}">
                <a16:creationId xmlns:a16="http://schemas.microsoft.com/office/drawing/2014/main" id="{9A17B8EC-B1FC-9D70-A010-055EDA9CE06C}"/>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6" name="Ellipse 305">
            <a:extLst>
              <a:ext uri="{FF2B5EF4-FFF2-40B4-BE49-F238E27FC236}">
                <a16:creationId xmlns:a16="http://schemas.microsoft.com/office/drawing/2014/main" id="{BD35962A-11DC-C36A-7529-101B4082308F}"/>
              </a:ext>
            </a:extLst>
          </p:cNvPr>
          <p:cNvSpPr/>
          <p:nvPr userDrawn="1"/>
        </p:nvSpPr>
        <p:spPr>
          <a:xfrm>
            <a:off x="19723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7" name="Ellipse 306">
            <a:extLst>
              <a:ext uri="{FF2B5EF4-FFF2-40B4-BE49-F238E27FC236}">
                <a16:creationId xmlns:a16="http://schemas.microsoft.com/office/drawing/2014/main" id="{6D4F5AF5-A8E3-83F8-94BF-EC8349E76262}"/>
              </a:ext>
            </a:extLst>
          </p:cNvPr>
          <p:cNvSpPr/>
          <p:nvPr userDrawn="1"/>
        </p:nvSpPr>
        <p:spPr>
          <a:xfrm>
            <a:off x="11510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8" name="Ellipse 307">
            <a:extLst>
              <a:ext uri="{FF2B5EF4-FFF2-40B4-BE49-F238E27FC236}">
                <a16:creationId xmlns:a16="http://schemas.microsoft.com/office/drawing/2014/main" id="{942082FD-36A6-8B04-2408-34E0B9812051}"/>
              </a:ext>
            </a:extLst>
          </p:cNvPr>
          <p:cNvSpPr/>
          <p:nvPr userDrawn="1"/>
        </p:nvSpPr>
        <p:spPr>
          <a:xfrm>
            <a:off x="27936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9" name="Ellipse 308">
            <a:extLst>
              <a:ext uri="{FF2B5EF4-FFF2-40B4-BE49-F238E27FC236}">
                <a16:creationId xmlns:a16="http://schemas.microsoft.com/office/drawing/2014/main" id="{57966DE5-2BB2-B1CF-02C8-67C944715AD1}"/>
              </a:ext>
            </a:extLst>
          </p:cNvPr>
          <p:cNvSpPr/>
          <p:nvPr userDrawn="1"/>
        </p:nvSpPr>
        <p:spPr>
          <a:xfrm>
            <a:off x="361497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0" name="Ellipse 309">
            <a:extLst>
              <a:ext uri="{FF2B5EF4-FFF2-40B4-BE49-F238E27FC236}">
                <a16:creationId xmlns:a16="http://schemas.microsoft.com/office/drawing/2014/main" id="{A9C16D03-119E-D7FE-6215-DD5EE9280EDA}"/>
              </a:ext>
            </a:extLst>
          </p:cNvPr>
          <p:cNvSpPr/>
          <p:nvPr userDrawn="1"/>
        </p:nvSpPr>
        <p:spPr>
          <a:xfrm>
            <a:off x="443628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1" name="Ellipse 310">
            <a:extLst>
              <a:ext uri="{FF2B5EF4-FFF2-40B4-BE49-F238E27FC236}">
                <a16:creationId xmlns:a16="http://schemas.microsoft.com/office/drawing/2014/main" id="{EAF40CA5-0C64-B62D-81FF-F783C914BCD5}"/>
              </a:ext>
            </a:extLst>
          </p:cNvPr>
          <p:cNvSpPr/>
          <p:nvPr userDrawn="1"/>
        </p:nvSpPr>
        <p:spPr>
          <a:xfrm>
            <a:off x="525759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2" name="Ellipse 311">
            <a:extLst>
              <a:ext uri="{FF2B5EF4-FFF2-40B4-BE49-F238E27FC236}">
                <a16:creationId xmlns:a16="http://schemas.microsoft.com/office/drawing/2014/main" id="{13894E9D-6C83-156E-D6D8-8187DA2811C9}"/>
              </a:ext>
            </a:extLst>
          </p:cNvPr>
          <p:cNvSpPr/>
          <p:nvPr userDrawn="1"/>
        </p:nvSpPr>
        <p:spPr>
          <a:xfrm>
            <a:off x="607890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3" name="Ellipse 312">
            <a:extLst>
              <a:ext uri="{FF2B5EF4-FFF2-40B4-BE49-F238E27FC236}">
                <a16:creationId xmlns:a16="http://schemas.microsoft.com/office/drawing/2014/main" id="{E61000AC-E3F8-CC96-DA60-E57C1E923A86}"/>
              </a:ext>
            </a:extLst>
          </p:cNvPr>
          <p:cNvSpPr/>
          <p:nvPr userDrawn="1"/>
        </p:nvSpPr>
        <p:spPr>
          <a:xfrm>
            <a:off x="690021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4" name="Ellipse 313">
            <a:extLst>
              <a:ext uri="{FF2B5EF4-FFF2-40B4-BE49-F238E27FC236}">
                <a16:creationId xmlns:a16="http://schemas.microsoft.com/office/drawing/2014/main" id="{25C58A39-4CEA-02FB-D808-ABEFD1BD16A9}"/>
              </a:ext>
            </a:extLst>
          </p:cNvPr>
          <p:cNvSpPr/>
          <p:nvPr userDrawn="1"/>
        </p:nvSpPr>
        <p:spPr>
          <a:xfrm>
            <a:off x="772152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5" name="Ellipse 314">
            <a:extLst>
              <a:ext uri="{FF2B5EF4-FFF2-40B4-BE49-F238E27FC236}">
                <a16:creationId xmlns:a16="http://schemas.microsoft.com/office/drawing/2014/main" id="{893FE6DC-5BF3-06AD-4C7C-05459C126B35}"/>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6" name="Ellipse 315">
            <a:extLst>
              <a:ext uri="{FF2B5EF4-FFF2-40B4-BE49-F238E27FC236}">
                <a16:creationId xmlns:a16="http://schemas.microsoft.com/office/drawing/2014/main" id="{47A65F87-2387-F431-8181-39E443AB6D6B}"/>
              </a:ext>
            </a:extLst>
          </p:cNvPr>
          <p:cNvSpPr/>
          <p:nvPr userDrawn="1"/>
        </p:nvSpPr>
        <p:spPr>
          <a:xfrm>
            <a:off x="93641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7" name="Ellipse 316">
            <a:extLst>
              <a:ext uri="{FF2B5EF4-FFF2-40B4-BE49-F238E27FC236}">
                <a16:creationId xmlns:a16="http://schemas.microsoft.com/office/drawing/2014/main" id="{7293F653-38D9-B1CE-1D65-F4C01F551AD6}"/>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8" name="Ellipse 317">
            <a:extLst>
              <a:ext uri="{FF2B5EF4-FFF2-40B4-BE49-F238E27FC236}">
                <a16:creationId xmlns:a16="http://schemas.microsoft.com/office/drawing/2014/main" id="{78B1DDCF-967A-131A-4142-959630772865}"/>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9" name="Ellipse 318">
            <a:extLst>
              <a:ext uri="{FF2B5EF4-FFF2-40B4-BE49-F238E27FC236}">
                <a16:creationId xmlns:a16="http://schemas.microsoft.com/office/drawing/2014/main" id="{07EABA9B-EA88-11DF-8F6B-C9A4BA6CDFC4}"/>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0" name="Ellipse 319">
            <a:extLst>
              <a:ext uri="{FF2B5EF4-FFF2-40B4-BE49-F238E27FC236}">
                <a16:creationId xmlns:a16="http://schemas.microsoft.com/office/drawing/2014/main" id="{131D2048-3A06-F126-86FA-69A9C3D56E4F}"/>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1" name="Ellipse 320">
            <a:extLst>
              <a:ext uri="{FF2B5EF4-FFF2-40B4-BE49-F238E27FC236}">
                <a16:creationId xmlns:a16="http://schemas.microsoft.com/office/drawing/2014/main" id="{90E87DA8-A254-DCB2-E9F4-4F1555D84B6F}"/>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2" name="Ellipse 321">
            <a:extLst>
              <a:ext uri="{FF2B5EF4-FFF2-40B4-BE49-F238E27FC236}">
                <a16:creationId xmlns:a16="http://schemas.microsoft.com/office/drawing/2014/main" id="{7D4120CB-BBB1-106B-8F04-09510D1B9022}"/>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3" name="Ellipse 322">
            <a:extLst>
              <a:ext uri="{FF2B5EF4-FFF2-40B4-BE49-F238E27FC236}">
                <a16:creationId xmlns:a16="http://schemas.microsoft.com/office/drawing/2014/main" id="{FCE6EAE1-5655-3B8C-B6BF-8CCC6C5A60BF}"/>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4" name="Ellipse 323">
            <a:extLst>
              <a:ext uri="{FF2B5EF4-FFF2-40B4-BE49-F238E27FC236}">
                <a16:creationId xmlns:a16="http://schemas.microsoft.com/office/drawing/2014/main" id="{0C1A641E-1EF6-BF01-B798-835494C1A766}"/>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5" name="Ellipse 324">
            <a:extLst>
              <a:ext uri="{FF2B5EF4-FFF2-40B4-BE49-F238E27FC236}">
                <a16:creationId xmlns:a16="http://schemas.microsoft.com/office/drawing/2014/main" id="{F96CEF38-2FC9-48E5-C654-E1940C6E0286}"/>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2" name="Ellipse 331">
            <a:extLst>
              <a:ext uri="{FF2B5EF4-FFF2-40B4-BE49-F238E27FC236}">
                <a16:creationId xmlns:a16="http://schemas.microsoft.com/office/drawing/2014/main" id="{5696634B-F442-CAC1-09BE-52EB0C3FB7EB}"/>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3" name="Ellipse 332">
            <a:extLst>
              <a:ext uri="{FF2B5EF4-FFF2-40B4-BE49-F238E27FC236}">
                <a16:creationId xmlns:a16="http://schemas.microsoft.com/office/drawing/2014/main" id="{C02B82C8-1F9B-EBAC-17AB-36727EF003FC}"/>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4" name="Ellipse 333">
            <a:extLst>
              <a:ext uri="{FF2B5EF4-FFF2-40B4-BE49-F238E27FC236}">
                <a16:creationId xmlns:a16="http://schemas.microsoft.com/office/drawing/2014/main" id="{6CD7210C-F335-C382-BDD9-B4EEB84AD74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5" name="Ellipse 334">
            <a:extLst>
              <a:ext uri="{FF2B5EF4-FFF2-40B4-BE49-F238E27FC236}">
                <a16:creationId xmlns:a16="http://schemas.microsoft.com/office/drawing/2014/main" id="{E07E263B-47E4-92B1-4F8D-218E8543070B}"/>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6" name="Ellipse 335">
            <a:extLst>
              <a:ext uri="{FF2B5EF4-FFF2-40B4-BE49-F238E27FC236}">
                <a16:creationId xmlns:a16="http://schemas.microsoft.com/office/drawing/2014/main" id="{DA5BB3D1-3948-D66E-707A-FF390EB3255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7" name="Ellipse 336">
            <a:extLst>
              <a:ext uri="{FF2B5EF4-FFF2-40B4-BE49-F238E27FC236}">
                <a16:creationId xmlns:a16="http://schemas.microsoft.com/office/drawing/2014/main" id="{B730A2D8-BE47-6830-96C8-2B4A42D286FB}"/>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8" name="Ellipse 337">
            <a:extLst>
              <a:ext uri="{FF2B5EF4-FFF2-40B4-BE49-F238E27FC236}">
                <a16:creationId xmlns:a16="http://schemas.microsoft.com/office/drawing/2014/main" id="{55C592BB-D55A-7121-CEE1-CD30C0789FDC}"/>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9" name="Ellipse 338">
            <a:extLst>
              <a:ext uri="{FF2B5EF4-FFF2-40B4-BE49-F238E27FC236}">
                <a16:creationId xmlns:a16="http://schemas.microsoft.com/office/drawing/2014/main" id="{8A7D9DFB-6145-8839-A118-5C501DAEC76C}"/>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B789F910-1F69-4EFC-9AB6-5E81FFF0AD03}"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p>
            <a:r>
              <a:rPr lang="de-DE"/>
              <a:t>Mastertitelformat bearbeiten</a:t>
            </a:r>
          </a:p>
        </p:txBody>
      </p:sp>
      <p:pic>
        <p:nvPicPr>
          <p:cNvPr id="249" name="Grafik 248">
            <a:extLst>
              <a:ext uri="{FF2B5EF4-FFF2-40B4-BE49-F238E27FC236}">
                <a16:creationId xmlns:a16="http://schemas.microsoft.com/office/drawing/2014/main" id="{D90C0A0A-B52E-A95A-8D14-BDF65ED0735B}"/>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sp>
        <p:nvSpPr>
          <p:cNvPr id="14" name="Freihandform: Form 13">
            <a:extLst>
              <a:ext uri="{FF2B5EF4-FFF2-40B4-BE49-F238E27FC236}">
                <a16:creationId xmlns:a16="http://schemas.microsoft.com/office/drawing/2014/main" id="{780D7BAF-CFFE-D7EC-212C-6C042D48F9F6}"/>
              </a:ext>
            </a:extLst>
          </p:cNvPr>
          <p:cNvSpPr/>
          <p:nvPr userDrawn="1"/>
        </p:nvSpPr>
        <p:spPr>
          <a:xfrm rot="2716690">
            <a:off x="9394015" y="279343"/>
            <a:ext cx="3013363" cy="6618461"/>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pic>
        <p:nvPicPr>
          <p:cNvPr id="346" name="Grafik 345">
            <a:extLst>
              <a:ext uri="{FF2B5EF4-FFF2-40B4-BE49-F238E27FC236}">
                <a16:creationId xmlns:a16="http://schemas.microsoft.com/office/drawing/2014/main" id="{15ECF681-54BA-D789-B73E-39E6DB30AFEB}"/>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5" name="Ellipse 4">
            <a:extLst>
              <a:ext uri="{FF2B5EF4-FFF2-40B4-BE49-F238E27FC236}">
                <a16:creationId xmlns:a16="http://schemas.microsoft.com/office/drawing/2014/main" id="{9A74799A-009D-212B-7B0F-ACAB5C211A87}"/>
              </a:ext>
            </a:extLst>
          </p:cNvPr>
          <p:cNvSpPr/>
          <p:nvPr userDrawn="1"/>
        </p:nvSpPr>
        <p:spPr bwMode="black">
          <a:xfrm flipV="1">
            <a:off x="1931268" y="5835118"/>
            <a:ext cx="103796" cy="106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580A3-B88E-18BF-3D6F-9839A48D9E1D}"/>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035438D4-4949-3DD9-0B51-B18B0076567F}"/>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8595C28-32A7-28C3-D4B2-667C15E2812C}"/>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1853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chlussfolie 3 mit Portrait (softblue)">
    <p:bg>
      <p:bgPr>
        <a:solidFill>
          <a:srgbClr val="D9E5EC"/>
        </a:solidFill>
        <a:effectLst/>
      </p:bgPr>
    </p:bg>
    <p:spTree>
      <p:nvGrpSpPr>
        <p:cNvPr id="1" name=""/>
        <p:cNvGrpSpPr/>
        <p:nvPr/>
      </p:nvGrpSpPr>
      <p:grpSpPr>
        <a:xfrm>
          <a:off x="0" y="0"/>
          <a:ext cx="0" cy="0"/>
          <a:chOff x="0" y="0"/>
          <a:chExt cx="0" cy="0"/>
        </a:xfrm>
      </p:grpSpPr>
      <p:sp>
        <p:nvSpPr>
          <p:cNvPr id="31" name="Freihandform: Form 30">
            <a:extLst>
              <a:ext uri="{FF2B5EF4-FFF2-40B4-BE49-F238E27FC236}">
                <a16:creationId xmlns:a16="http://schemas.microsoft.com/office/drawing/2014/main" id="{A20CA994-580D-1BAF-F162-63EB2A8344D7}"/>
              </a:ext>
            </a:extLst>
          </p:cNvPr>
          <p:cNvSpPr/>
          <p:nvPr userDrawn="1"/>
        </p:nvSpPr>
        <p:spPr>
          <a:xfrm flipH="1">
            <a:off x="9554198" y="3516163"/>
            <a:ext cx="2637802" cy="3217438"/>
          </a:xfrm>
          <a:custGeom>
            <a:avLst/>
            <a:gdLst>
              <a:gd name="connsiteX0" fmla="*/ 1030320 w 2637802"/>
              <a:gd name="connsiteY0" fmla="*/ 0 h 3217438"/>
              <a:gd name="connsiteX1" fmla="*/ 7812 w 2637802"/>
              <a:gd name="connsiteY1" fmla="*/ 367353 h 3217438"/>
              <a:gd name="connsiteX2" fmla="*/ 0 w 2637802"/>
              <a:gd name="connsiteY2" fmla="*/ 374459 h 3217438"/>
              <a:gd name="connsiteX3" fmla="*/ 0 w 2637802"/>
              <a:gd name="connsiteY3" fmla="*/ 2842979 h 3217438"/>
              <a:gd name="connsiteX4" fmla="*/ 7812 w 2637802"/>
              <a:gd name="connsiteY4" fmla="*/ 2850085 h 3217438"/>
              <a:gd name="connsiteX5" fmla="*/ 1030320 w 2637802"/>
              <a:gd name="connsiteY5" fmla="*/ 3217438 h 3217438"/>
              <a:gd name="connsiteX6" fmla="*/ 2637802 w 2637802"/>
              <a:gd name="connsiteY6" fmla="*/ 1608719 h 3217438"/>
              <a:gd name="connsiteX7" fmla="*/ 1030320 w 2637802"/>
              <a:gd name="connsiteY7" fmla="*/ 0 h 32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802" h="3217438">
                <a:moveTo>
                  <a:pt x="1030320" y="0"/>
                </a:moveTo>
                <a:cubicBezTo>
                  <a:pt x="641913" y="0"/>
                  <a:pt x="285680" y="137860"/>
                  <a:pt x="7812" y="367353"/>
                </a:cubicBezTo>
                <a:lnTo>
                  <a:pt x="0" y="374459"/>
                </a:lnTo>
                <a:lnTo>
                  <a:pt x="0" y="2842979"/>
                </a:lnTo>
                <a:lnTo>
                  <a:pt x="7812" y="2850085"/>
                </a:lnTo>
                <a:cubicBezTo>
                  <a:pt x="285680" y="3079578"/>
                  <a:pt x="641913" y="3217438"/>
                  <a:pt x="1030320" y="3217438"/>
                </a:cubicBezTo>
                <a:cubicBezTo>
                  <a:pt x="1918108" y="3217438"/>
                  <a:pt x="2637802" y="2497190"/>
                  <a:pt x="2637802" y="1608719"/>
                </a:cubicBezTo>
                <a:cubicBezTo>
                  <a:pt x="2637802" y="720248"/>
                  <a:pt x="1918108" y="0"/>
                  <a:pt x="1030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Ellipse 15">
            <a:extLst>
              <a:ext uri="{FF2B5EF4-FFF2-40B4-BE49-F238E27FC236}">
                <a16:creationId xmlns:a16="http://schemas.microsoft.com/office/drawing/2014/main" id="{0655781A-8601-AB52-21D6-DFFC5759B8BD}"/>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D74E786-A1F1-58E8-16B0-73CEF1E12F4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6901D53F-86F0-5069-D34B-004D47B6F81B}"/>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104" name="Grafik 103">
            <a:extLst>
              <a:ext uri="{FF2B5EF4-FFF2-40B4-BE49-F238E27FC236}">
                <a16:creationId xmlns:a16="http://schemas.microsoft.com/office/drawing/2014/main" id="{4E0490C8-1206-81F2-F7D6-378DBF52B165}"/>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E901C2E7-02F7-45B8-A466-A71E10BA5C59}"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p>
            <a:r>
              <a:rPr lang="de-DE"/>
              <a:t>Mastertitelformat bearbeiten</a:t>
            </a:r>
          </a:p>
        </p:txBody>
      </p:sp>
      <p:pic>
        <p:nvPicPr>
          <p:cNvPr id="111" name="Grafik 110">
            <a:extLst>
              <a:ext uri="{FF2B5EF4-FFF2-40B4-BE49-F238E27FC236}">
                <a16:creationId xmlns:a16="http://schemas.microsoft.com/office/drawing/2014/main" id="{DA628EE6-2501-E0DC-ED7B-0A1FD1B78369}"/>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8" name="Ellipse 7">
            <a:extLst>
              <a:ext uri="{FF2B5EF4-FFF2-40B4-BE49-F238E27FC236}">
                <a16:creationId xmlns:a16="http://schemas.microsoft.com/office/drawing/2014/main" id="{21C18D5B-96CE-7FEA-15C7-05AA0EB30C5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FFB744B6-EBB0-E6E9-F4E2-A64DA1AB3CA6}"/>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97454D36-155C-564E-8CC1-06C9873ADE8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CD26FEA0-9684-DE0F-AABC-D44A92604F66}"/>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31E0F1EE-B285-D10F-4252-BDCB710A9DBD}"/>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FC36FB9D-90FD-1070-38B0-75ECB7315623}"/>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7A89951A-3E50-6E36-4040-2E4D516B4679}"/>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298AC6F9-E1D2-E28E-AD0E-486C84CB37F8}"/>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FED52F76-CC81-50A1-C23F-CA8F7854D2A1}"/>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75556CA6-F7A8-C107-C60C-FA77D6FD0BB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E778ED9B-31D9-204B-EB33-694BD183F310}"/>
              </a:ext>
            </a:extLst>
          </p:cNvPr>
          <p:cNvSpPr/>
          <p:nvPr userDrawn="1"/>
        </p:nvSpPr>
        <p:spPr>
          <a:xfrm flipH="1">
            <a:off x="8337262" y="5661105"/>
            <a:ext cx="454388" cy="4547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655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8502BCD-EEE7-439F-83A6-B44998A9BE81}"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55903610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chlussfolie 4 (softblue)">
    <p:bg>
      <p:bgPr>
        <a:solidFill>
          <a:srgbClr val="D9E5EC"/>
        </a:solidFill>
        <a:effectLst/>
      </p:bgPr>
    </p:bg>
    <p:spTree>
      <p:nvGrpSpPr>
        <p:cNvPr id="1" name=""/>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CD17382E-1DB4-3F42-D97F-D9DB898F0CF0}"/>
              </a:ext>
            </a:extLst>
          </p:cNvPr>
          <p:cNvSpPr/>
          <p:nvPr userDrawn="1"/>
        </p:nvSpPr>
        <p:spPr>
          <a:xfrm rot="18900000" flipH="1">
            <a:off x="8778177" y="1418295"/>
            <a:ext cx="381888" cy="1542331"/>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Freihandform: Form 10">
            <a:extLst>
              <a:ext uri="{FF2B5EF4-FFF2-40B4-BE49-F238E27FC236}">
                <a16:creationId xmlns:a16="http://schemas.microsoft.com/office/drawing/2014/main" id="{79B0D996-05C3-18C1-A5BA-E3F05175605F}"/>
              </a:ext>
            </a:extLst>
          </p:cNvPr>
          <p:cNvSpPr/>
          <p:nvPr userDrawn="1"/>
        </p:nvSpPr>
        <p:spPr>
          <a:xfrm flipH="1">
            <a:off x="3237477" y="4216121"/>
            <a:ext cx="5704478" cy="2641879"/>
          </a:xfrm>
          <a:custGeom>
            <a:avLst/>
            <a:gdLst>
              <a:gd name="connsiteX0" fmla="*/ 2852239 w 5704478"/>
              <a:gd name="connsiteY0" fmla="*/ 0 h 2641879"/>
              <a:gd name="connsiteX1" fmla="*/ 3489 w 5704478"/>
              <a:gd name="connsiteY1" fmla="*/ 2572732 h 2641879"/>
              <a:gd name="connsiteX2" fmla="*/ 0 w 5704478"/>
              <a:gd name="connsiteY2" fmla="*/ 2641879 h 2641879"/>
              <a:gd name="connsiteX3" fmla="*/ 5704478 w 5704478"/>
              <a:gd name="connsiteY3" fmla="*/ 2641879 h 2641879"/>
              <a:gd name="connsiteX4" fmla="*/ 5700989 w 5704478"/>
              <a:gd name="connsiteY4" fmla="*/ 2572732 h 2641879"/>
              <a:gd name="connsiteX5" fmla="*/ 2852239 w 5704478"/>
              <a:gd name="connsiteY5" fmla="*/ 0 h 264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478" h="2641879">
                <a:moveTo>
                  <a:pt x="2852239" y="0"/>
                </a:moveTo>
                <a:cubicBezTo>
                  <a:pt x="1369596" y="0"/>
                  <a:pt x="150131" y="1127667"/>
                  <a:pt x="3489" y="2572732"/>
                </a:cubicBezTo>
                <a:lnTo>
                  <a:pt x="0" y="2641879"/>
                </a:lnTo>
                <a:lnTo>
                  <a:pt x="5704478" y="2641879"/>
                </a:lnTo>
                <a:lnTo>
                  <a:pt x="5700989" y="2572732"/>
                </a:lnTo>
                <a:cubicBezTo>
                  <a:pt x="5554347" y="1127667"/>
                  <a:pt x="4334882" y="0"/>
                  <a:pt x="2852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54" name="Ellipse 253">
            <a:extLst>
              <a:ext uri="{FF2B5EF4-FFF2-40B4-BE49-F238E27FC236}">
                <a16:creationId xmlns:a16="http://schemas.microsoft.com/office/drawing/2014/main" id="{C3D7DF44-0866-2647-2120-59FC6ADD0253}"/>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5" name="Ellipse 254">
            <a:extLst>
              <a:ext uri="{FF2B5EF4-FFF2-40B4-BE49-F238E27FC236}">
                <a16:creationId xmlns:a16="http://schemas.microsoft.com/office/drawing/2014/main" id="{67FB6408-C1E6-FD67-625D-9529E62530C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7" name="Ellipse 266">
            <a:extLst>
              <a:ext uri="{FF2B5EF4-FFF2-40B4-BE49-F238E27FC236}">
                <a16:creationId xmlns:a16="http://schemas.microsoft.com/office/drawing/2014/main" id="{9A17B8EC-B1FC-9D70-A010-055EDA9CE06C}"/>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FB6F69E5-994F-4252-B671-34E71D853BFD}"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p>
            <a:r>
              <a:rPr lang="de-DE"/>
              <a:t>Mastertitelformat bearbeiten</a:t>
            </a:r>
          </a:p>
        </p:txBody>
      </p:sp>
      <p:pic>
        <p:nvPicPr>
          <p:cNvPr id="249" name="Grafik 248">
            <a:extLst>
              <a:ext uri="{FF2B5EF4-FFF2-40B4-BE49-F238E27FC236}">
                <a16:creationId xmlns:a16="http://schemas.microsoft.com/office/drawing/2014/main" id="{D90C0A0A-B52E-A95A-8D14-BDF65ED0735B}"/>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pic>
        <p:nvPicPr>
          <p:cNvPr id="346" name="Grafik 345">
            <a:extLst>
              <a:ext uri="{FF2B5EF4-FFF2-40B4-BE49-F238E27FC236}">
                <a16:creationId xmlns:a16="http://schemas.microsoft.com/office/drawing/2014/main" id="{15ECF681-54BA-D789-B73E-39E6DB30AFEB}"/>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12" name="Ellipse 11">
            <a:extLst>
              <a:ext uri="{FF2B5EF4-FFF2-40B4-BE49-F238E27FC236}">
                <a16:creationId xmlns:a16="http://schemas.microsoft.com/office/drawing/2014/main" id="{80F57E27-05F3-BE39-4669-1ED075BB217A}"/>
              </a:ext>
            </a:extLst>
          </p:cNvPr>
          <p:cNvSpPr/>
          <p:nvPr userDrawn="1"/>
        </p:nvSpPr>
        <p:spPr>
          <a:xfrm>
            <a:off x="4041515" y="4697777"/>
            <a:ext cx="773202" cy="773421"/>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F15DA19D-D85A-1387-8097-29ED8C45E44A}"/>
              </a:ext>
            </a:extLst>
          </p:cNvPr>
          <p:cNvSpPr/>
          <p:nvPr userDrawn="1"/>
        </p:nvSpPr>
        <p:spPr bwMode="black">
          <a:xfrm>
            <a:off x="8485609" y="1705628"/>
            <a:ext cx="136074" cy="136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3897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chlussfolie 5 mit Portrait (darkblue)">
    <p:bg>
      <p:bgPr>
        <a:solidFill>
          <a:srgbClr val="334152"/>
        </a:solidFill>
        <a:effectLst/>
      </p:bgPr>
    </p:bg>
    <p:spTree>
      <p:nvGrpSpPr>
        <p:cNvPr id="1" name=""/>
        <p:cNvGrpSpPr/>
        <p:nvPr/>
      </p:nvGrpSpPr>
      <p:grpSpPr>
        <a:xfrm>
          <a:off x="0" y="0"/>
          <a:ext cx="0" cy="0"/>
          <a:chOff x="0" y="0"/>
          <a:chExt cx="0" cy="0"/>
        </a:xfrm>
      </p:grpSpPr>
      <p:sp>
        <p:nvSpPr>
          <p:cNvPr id="32" name="Freihandform: Form 31">
            <a:extLst>
              <a:ext uri="{FF2B5EF4-FFF2-40B4-BE49-F238E27FC236}">
                <a16:creationId xmlns:a16="http://schemas.microsoft.com/office/drawing/2014/main" id="{68033518-0B72-8F59-BD4A-8B5664824132}"/>
              </a:ext>
            </a:extLst>
          </p:cNvPr>
          <p:cNvSpPr/>
          <p:nvPr userDrawn="1"/>
        </p:nvSpPr>
        <p:spPr>
          <a:xfrm>
            <a:off x="0" y="2029437"/>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16" name="Ellipse 15">
            <a:extLst>
              <a:ext uri="{FF2B5EF4-FFF2-40B4-BE49-F238E27FC236}">
                <a16:creationId xmlns:a16="http://schemas.microsoft.com/office/drawing/2014/main" id="{0655781A-8601-AB52-21D6-DFFC5759B8BD}"/>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D74E786-A1F1-58E8-16B0-73CEF1E12F48}"/>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6901D53F-86F0-5069-D34B-004D47B6F81B}"/>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lvl1pPr>
              <a:defRPr>
                <a:solidFill>
                  <a:schemeClr val="bg1"/>
                </a:solidFill>
              </a:defRPr>
            </a:lvl1pPr>
          </a:lstStyle>
          <a:p>
            <a:fld id="{8AE41BEF-2B2B-4A44-80F0-8E384E8C391A}" type="datetime1">
              <a:rPr lang="de-DE" smtClean="0"/>
              <a:t>16.10.2023</a:t>
            </a:fld>
            <a:endParaRPr lang="de-DE"/>
          </a:p>
        </p:txBody>
      </p:sp>
      <p:sp>
        <p:nvSpPr>
          <p:cNvPr id="4" name="Foliennummernplatzhalter 3"/>
          <p:cNvSpPr>
            <a:spLocks noGrp="1"/>
          </p:cNvSpPr>
          <p:nvPr userDrawn="1">
            <p:ph type="sldNum" sz="quarter" idx="12"/>
          </p:nvPr>
        </p:nvSpPr>
        <p:spPr>
          <a:solidFill>
            <a:schemeClr val="tx1"/>
          </a:solidFill>
        </p:spPr>
        <p:txBody>
          <a:bodyPr/>
          <a:lstStyle/>
          <a:p>
            <a:fld id="{69F34120-B5BD-450B-94B9-3E8DBFFED806}" type="slidenum">
              <a:rPr lang="de-DE" smtClean="0"/>
              <a:t>‹Nr.›</a:t>
            </a:fld>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solidFill>
                  <a:schemeClr val="bg1"/>
                </a:solidFill>
              </a:defRPr>
            </a:lvl1pPr>
            <a:lvl2pPr marL="180975" indent="-180975">
              <a:spcBef>
                <a:spcPts val="0"/>
              </a:spcBef>
              <a:defRPr sz="1400">
                <a:solidFill>
                  <a:schemeClr val="bg1"/>
                </a:solidFill>
              </a:defRPr>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lvl1pPr>
              <a:defRPr>
                <a:solidFill>
                  <a:schemeClr val="bg1"/>
                </a:solidFill>
              </a:defRPr>
            </a:lvl1pPr>
          </a:lstStyle>
          <a:p>
            <a:r>
              <a:rPr lang="de-DE"/>
              <a:t>Mastertitelformat bearbeiten</a:t>
            </a:r>
          </a:p>
        </p:txBody>
      </p:sp>
      <p:sp>
        <p:nvSpPr>
          <p:cNvPr id="8" name="Ellipse 7">
            <a:extLst>
              <a:ext uri="{FF2B5EF4-FFF2-40B4-BE49-F238E27FC236}">
                <a16:creationId xmlns:a16="http://schemas.microsoft.com/office/drawing/2014/main" id="{21C18D5B-96CE-7FEA-15C7-05AA0EB30C5C}"/>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FFB744B6-EBB0-E6E9-F4E2-A64DA1AB3CA6}"/>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97454D36-155C-564E-8CC1-06C9873ADE89}"/>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CD26FEA0-9684-DE0F-AABC-D44A92604F66}"/>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31E0F1EE-B285-D10F-4252-BDCB710A9DBD}"/>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FC36FB9D-90FD-1070-38B0-75ECB7315623}"/>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7A89951A-3E50-6E36-4040-2E4D516B4679}"/>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298AC6F9-E1D2-E28E-AD0E-486C84CB37F8}"/>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FED52F76-CC81-50A1-C23F-CA8F7854D2A1}"/>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75556CA6-F7A8-C107-C60C-FA77D6FD0BB1}"/>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5" name="Grafik 4">
            <a:extLst>
              <a:ext uri="{FF2B5EF4-FFF2-40B4-BE49-F238E27FC236}">
                <a16:creationId xmlns:a16="http://schemas.microsoft.com/office/drawing/2014/main" id="{AD656973-5439-828E-9DF5-CCFFEDB2D8C1}"/>
              </a:ext>
            </a:extLst>
          </p:cNvPr>
          <p:cNvPicPr>
            <a:picLocks noChangeAspect="1"/>
          </p:cNvPicPr>
          <p:nvPr userDrawn="1"/>
        </p:nvPicPr>
        <p:blipFill>
          <a:blip r:embed="rId2">
            <a:lum bright="100000"/>
          </a:blip>
          <a:stretch>
            <a:fillRect/>
          </a:stretch>
        </p:blipFill>
        <p:spPr>
          <a:xfrm>
            <a:off x="754107" y="547739"/>
            <a:ext cx="1641721" cy="1641721"/>
          </a:xfrm>
          <a:prstGeom prst="rect">
            <a:avLst/>
          </a:prstGeom>
        </p:spPr>
      </p:pic>
      <p:pic>
        <p:nvPicPr>
          <p:cNvPr id="6" name="Grafik 5">
            <a:extLst>
              <a:ext uri="{FF2B5EF4-FFF2-40B4-BE49-F238E27FC236}">
                <a16:creationId xmlns:a16="http://schemas.microsoft.com/office/drawing/2014/main" id="{3D00701C-7BC4-2FED-E8F3-F06246B482E8}"/>
              </a:ext>
            </a:extLst>
          </p:cNvPr>
          <p:cNvPicPr>
            <a:picLocks noChangeAspect="1"/>
          </p:cNvPicPr>
          <p:nvPr userDrawn="1"/>
        </p:nvPicPr>
        <p:blipFill rotWithShape="1">
          <a:blip r:embed="rId3">
            <a:lum bright="100000"/>
          </a:blip>
          <a:srcRect l="42168" b="67880"/>
          <a:stretch/>
        </p:blipFill>
        <p:spPr>
          <a:xfrm>
            <a:off x="9314511" y="819728"/>
            <a:ext cx="1765918" cy="359015"/>
          </a:xfrm>
          <a:prstGeom prst="rect">
            <a:avLst/>
          </a:prstGeom>
        </p:spPr>
      </p:pic>
      <p:sp>
        <p:nvSpPr>
          <p:cNvPr id="7" name="Ellipse 6">
            <a:extLst>
              <a:ext uri="{FF2B5EF4-FFF2-40B4-BE49-F238E27FC236}">
                <a16:creationId xmlns:a16="http://schemas.microsoft.com/office/drawing/2014/main" id="{A5A71B5B-A343-EAFC-285F-EB31A6F93EE7}"/>
              </a:ext>
            </a:extLst>
          </p:cNvPr>
          <p:cNvSpPr/>
          <p:nvPr userDrawn="1"/>
        </p:nvSpPr>
        <p:spPr bwMode="black">
          <a:xfrm>
            <a:off x="9305165" y="4995632"/>
            <a:ext cx="147571" cy="147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C59AEFC5-97A0-F5AA-9908-50B9EAB6CC9D}"/>
              </a:ext>
            </a:extLst>
          </p:cNvPr>
          <p:cNvSpPr/>
          <p:nvPr userDrawn="1"/>
        </p:nvSpPr>
        <p:spPr bwMode="black">
          <a:xfrm>
            <a:off x="8441165" y="5772049"/>
            <a:ext cx="237269" cy="237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6FDE75CA-B2DE-F276-54A8-D6228A6C861E}"/>
              </a:ext>
            </a:extLst>
          </p:cNvPr>
          <p:cNvSpPr/>
          <p:nvPr userDrawn="1"/>
        </p:nvSpPr>
        <p:spPr>
          <a:xfrm>
            <a:off x="5065651" y="755892"/>
            <a:ext cx="422400" cy="4228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9604ADF9-789E-4EDA-809C-32DD764FDDCB}"/>
              </a:ext>
            </a:extLst>
          </p:cNvPr>
          <p:cNvSpPr/>
          <p:nvPr userDrawn="1"/>
        </p:nvSpPr>
        <p:spPr>
          <a:xfrm>
            <a:off x="8337550" y="4847105"/>
            <a:ext cx="444500" cy="4446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98056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chlussfolie 6 (darkblue)">
    <p:bg>
      <p:bgPr>
        <a:solidFill>
          <a:srgbClr val="334152"/>
        </a:solidFill>
        <a:effectLst/>
      </p:bgPr>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0B30DF46-3D1A-1FDB-6CC5-728CCDBF76E0}"/>
              </a:ext>
            </a:extLst>
          </p:cNvPr>
          <p:cNvSpPr/>
          <p:nvPr userDrawn="1"/>
        </p:nvSpPr>
        <p:spPr>
          <a:xfrm flipH="1">
            <a:off x="9547387" y="3603210"/>
            <a:ext cx="1310682" cy="1311690"/>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74C7DF18-9FF1-ABDB-AD57-7E72FB71A068}"/>
              </a:ext>
            </a:extLst>
          </p:cNvPr>
          <p:cNvSpPr/>
          <p:nvPr userDrawn="1"/>
        </p:nvSpPr>
        <p:spPr>
          <a:xfrm rot="18900000" flipH="1">
            <a:off x="8761718" y="3886529"/>
            <a:ext cx="381888" cy="1545699"/>
          </a:xfrm>
          <a:prstGeom prst="roundRect">
            <a:avLst>
              <a:gd name="adj" fmla="val 50000"/>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 name="Datumsplatzhalter 1"/>
          <p:cNvSpPr>
            <a:spLocks noGrp="1"/>
          </p:cNvSpPr>
          <p:nvPr userDrawn="1">
            <p:ph type="dt" sz="half" idx="10"/>
          </p:nvPr>
        </p:nvSpPr>
        <p:spPr/>
        <p:txBody>
          <a:bodyPr/>
          <a:lstStyle>
            <a:lvl1pPr>
              <a:defRPr>
                <a:solidFill>
                  <a:schemeClr val="bg1"/>
                </a:solidFill>
              </a:defRPr>
            </a:lvl1pPr>
          </a:lstStyle>
          <a:p>
            <a:fld id="{5C17A8EF-F1C4-40CB-BCC1-6193219D4AD9}" type="datetime1">
              <a:rPr lang="de-DE" smtClean="0"/>
              <a:t>16.10.2023</a:t>
            </a:fld>
            <a:endParaRPr lang="de-DE"/>
          </a:p>
        </p:txBody>
      </p:sp>
      <p:sp>
        <p:nvSpPr>
          <p:cNvPr id="4" name="Foliennummernplatzhalter 3"/>
          <p:cNvSpPr>
            <a:spLocks noGrp="1"/>
          </p:cNvSpPr>
          <p:nvPr userDrawn="1">
            <p:ph type="sldNum" sz="quarter" idx="12"/>
          </p:nvPr>
        </p:nvSpPr>
        <p:spPr>
          <a:solidFill>
            <a:schemeClr val="tx1"/>
          </a:solidFill>
        </p:spPr>
        <p:txBody>
          <a:bodyPr/>
          <a:lstStyle/>
          <a:p>
            <a:fld id="{69F34120-B5BD-450B-94B9-3E8DBFFED806}" type="slidenum">
              <a:rPr lang="de-DE" smtClean="0"/>
              <a:t>‹Nr.›</a:t>
            </a:fld>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lvl1pPr>
              <a:defRPr>
                <a:solidFill>
                  <a:schemeClr val="bg1"/>
                </a:solidFill>
              </a:defRPr>
            </a:lvl1pPr>
          </a:lstStyle>
          <a:p>
            <a:r>
              <a:rPr lang="de-DE"/>
              <a:t>Mastertitelformat bearbeiten</a:t>
            </a:r>
          </a:p>
        </p:txBody>
      </p:sp>
      <p:grpSp>
        <p:nvGrpSpPr>
          <p:cNvPr id="7" name="Gruppieren 6">
            <a:extLst>
              <a:ext uri="{FF2B5EF4-FFF2-40B4-BE49-F238E27FC236}">
                <a16:creationId xmlns:a16="http://schemas.microsoft.com/office/drawing/2014/main" id="{620CA6B2-002D-1DBE-1964-C7C03488A31D}"/>
              </a:ext>
            </a:extLst>
          </p:cNvPr>
          <p:cNvGrpSpPr/>
          <p:nvPr userDrawn="1"/>
        </p:nvGrpSpPr>
        <p:grpSpPr>
          <a:xfrm>
            <a:off x="1151047" y="946555"/>
            <a:ext cx="9877339" cy="4952729"/>
            <a:chOff x="1151047" y="946555"/>
            <a:chExt cx="9877339" cy="4952729"/>
          </a:xfrm>
        </p:grpSpPr>
        <p:sp>
          <p:nvSpPr>
            <p:cNvPr id="254" name="Ellipse 253">
              <a:extLst>
                <a:ext uri="{FF2B5EF4-FFF2-40B4-BE49-F238E27FC236}">
                  <a16:creationId xmlns:a16="http://schemas.microsoft.com/office/drawing/2014/main" id="{C3D7DF44-0866-2647-2120-59FC6ADD0253}"/>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5" name="Ellipse 254">
              <a:extLst>
                <a:ext uri="{FF2B5EF4-FFF2-40B4-BE49-F238E27FC236}">
                  <a16:creationId xmlns:a16="http://schemas.microsoft.com/office/drawing/2014/main" id="{67FB6408-C1E6-FD67-625D-9529E62530C8}"/>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7" name="Ellipse 266">
              <a:extLst>
                <a:ext uri="{FF2B5EF4-FFF2-40B4-BE49-F238E27FC236}">
                  <a16:creationId xmlns:a16="http://schemas.microsoft.com/office/drawing/2014/main" id="{9A17B8EC-B1FC-9D70-A010-055EDA9CE06C}"/>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6" name="Ellipse 305">
              <a:extLst>
                <a:ext uri="{FF2B5EF4-FFF2-40B4-BE49-F238E27FC236}">
                  <a16:creationId xmlns:a16="http://schemas.microsoft.com/office/drawing/2014/main" id="{BD35962A-11DC-C36A-7529-101B4082308F}"/>
                </a:ext>
              </a:extLst>
            </p:cNvPr>
            <p:cNvSpPr/>
            <p:nvPr userDrawn="1"/>
          </p:nvSpPr>
          <p:spPr>
            <a:xfrm>
              <a:off x="197235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7" name="Ellipse 306">
              <a:extLst>
                <a:ext uri="{FF2B5EF4-FFF2-40B4-BE49-F238E27FC236}">
                  <a16:creationId xmlns:a16="http://schemas.microsoft.com/office/drawing/2014/main" id="{6D4F5AF5-A8E3-83F8-94BF-EC8349E76262}"/>
                </a:ext>
              </a:extLst>
            </p:cNvPr>
            <p:cNvSpPr/>
            <p:nvPr userDrawn="1"/>
          </p:nvSpPr>
          <p:spPr>
            <a:xfrm>
              <a:off x="115104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8" name="Ellipse 307">
              <a:extLst>
                <a:ext uri="{FF2B5EF4-FFF2-40B4-BE49-F238E27FC236}">
                  <a16:creationId xmlns:a16="http://schemas.microsoft.com/office/drawing/2014/main" id="{942082FD-36A6-8B04-2408-34E0B9812051}"/>
                </a:ext>
              </a:extLst>
            </p:cNvPr>
            <p:cNvSpPr/>
            <p:nvPr userDrawn="1"/>
          </p:nvSpPr>
          <p:spPr>
            <a:xfrm>
              <a:off x="279366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9" name="Ellipse 308">
              <a:extLst>
                <a:ext uri="{FF2B5EF4-FFF2-40B4-BE49-F238E27FC236}">
                  <a16:creationId xmlns:a16="http://schemas.microsoft.com/office/drawing/2014/main" id="{57966DE5-2BB2-B1CF-02C8-67C944715AD1}"/>
                </a:ext>
              </a:extLst>
            </p:cNvPr>
            <p:cNvSpPr/>
            <p:nvPr userDrawn="1"/>
          </p:nvSpPr>
          <p:spPr>
            <a:xfrm>
              <a:off x="361497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0" name="Ellipse 309">
              <a:extLst>
                <a:ext uri="{FF2B5EF4-FFF2-40B4-BE49-F238E27FC236}">
                  <a16:creationId xmlns:a16="http://schemas.microsoft.com/office/drawing/2014/main" id="{A9C16D03-119E-D7FE-6215-DD5EE9280EDA}"/>
                </a:ext>
              </a:extLst>
            </p:cNvPr>
            <p:cNvSpPr/>
            <p:nvPr userDrawn="1"/>
          </p:nvSpPr>
          <p:spPr>
            <a:xfrm>
              <a:off x="443628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1" name="Ellipse 310">
              <a:extLst>
                <a:ext uri="{FF2B5EF4-FFF2-40B4-BE49-F238E27FC236}">
                  <a16:creationId xmlns:a16="http://schemas.microsoft.com/office/drawing/2014/main" id="{EAF40CA5-0C64-B62D-81FF-F783C914BCD5}"/>
                </a:ext>
              </a:extLst>
            </p:cNvPr>
            <p:cNvSpPr/>
            <p:nvPr userDrawn="1"/>
          </p:nvSpPr>
          <p:spPr>
            <a:xfrm>
              <a:off x="525759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2" name="Ellipse 311">
              <a:extLst>
                <a:ext uri="{FF2B5EF4-FFF2-40B4-BE49-F238E27FC236}">
                  <a16:creationId xmlns:a16="http://schemas.microsoft.com/office/drawing/2014/main" id="{13894E9D-6C83-156E-D6D8-8187DA2811C9}"/>
                </a:ext>
              </a:extLst>
            </p:cNvPr>
            <p:cNvSpPr/>
            <p:nvPr userDrawn="1"/>
          </p:nvSpPr>
          <p:spPr>
            <a:xfrm>
              <a:off x="607890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3" name="Ellipse 312">
              <a:extLst>
                <a:ext uri="{FF2B5EF4-FFF2-40B4-BE49-F238E27FC236}">
                  <a16:creationId xmlns:a16="http://schemas.microsoft.com/office/drawing/2014/main" id="{E61000AC-E3F8-CC96-DA60-E57C1E923A86}"/>
                </a:ext>
              </a:extLst>
            </p:cNvPr>
            <p:cNvSpPr/>
            <p:nvPr userDrawn="1"/>
          </p:nvSpPr>
          <p:spPr>
            <a:xfrm>
              <a:off x="690021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4" name="Ellipse 313">
              <a:extLst>
                <a:ext uri="{FF2B5EF4-FFF2-40B4-BE49-F238E27FC236}">
                  <a16:creationId xmlns:a16="http://schemas.microsoft.com/office/drawing/2014/main" id="{25C58A39-4CEA-02FB-D808-ABEFD1BD16A9}"/>
                </a:ext>
              </a:extLst>
            </p:cNvPr>
            <p:cNvSpPr/>
            <p:nvPr userDrawn="1"/>
          </p:nvSpPr>
          <p:spPr>
            <a:xfrm>
              <a:off x="772152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5" name="Ellipse 314">
              <a:extLst>
                <a:ext uri="{FF2B5EF4-FFF2-40B4-BE49-F238E27FC236}">
                  <a16:creationId xmlns:a16="http://schemas.microsoft.com/office/drawing/2014/main" id="{893FE6DC-5BF3-06AD-4C7C-05459C126B35}"/>
                </a:ext>
              </a:extLst>
            </p:cNvPr>
            <p:cNvSpPr/>
            <p:nvPr userDrawn="1"/>
          </p:nvSpPr>
          <p:spPr>
            <a:xfrm>
              <a:off x="854283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6" name="Ellipse 315">
              <a:extLst>
                <a:ext uri="{FF2B5EF4-FFF2-40B4-BE49-F238E27FC236}">
                  <a16:creationId xmlns:a16="http://schemas.microsoft.com/office/drawing/2014/main" id="{47A65F87-2387-F431-8181-39E443AB6D6B}"/>
                </a:ext>
              </a:extLst>
            </p:cNvPr>
            <p:cNvSpPr/>
            <p:nvPr userDrawn="1"/>
          </p:nvSpPr>
          <p:spPr>
            <a:xfrm>
              <a:off x="936414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7" name="Ellipse 316">
              <a:extLst>
                <a:ext uri="{FF2B5EF4-FFF2-40B4-BE49-F238E27FC236}">
                  <a16:creationId xmlns:a16="http://schemas.microsoft.com/office/drawing/2014/main" id="{7293F653-38D9-B1CE-1D65-F4C01F551AD6}"/>
                </a:ext>
              </a:extLst>
            </p:cNvPr>
            <p:cNvSpPr/>
            <p:nvPr userDrawn="1"/>
          </p:nvSpPr>
          <p:spPr>
            <a:xfrm>
              <a:off x="1018545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8" name="Ellipse 317">
              <a:extLst>
                <a:ext uri="{FF2B5EF4-FFF2-40B4-BE49-F238E27FC236}">
                  <a16:creationId xmlns:a16="http://schemas.microsoft.com/office/drawing/2014/main" id="{78B1DDCF-967A-131A-4142-959630772865}"/>
                </a:ext>
              </a:extLst>
            </p:cNvPr>
            <p:cNvSpPr/>
            <p:nvPr userDrawn="1"/>
          </p:nvSpPr>
          <p:spPr>
            <a:xfrm>
              <a:off x="1100676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9" name="Ellipse 318">
              <a:extLst>
                <a:ext uri="{FF2B5EF4-FFF2-40B4-BE49-F238E27FC236}">
                  <a16:creationId xmlns:a16="http://schemas.microsoft.com/office/drawing/2014/main" id="{07EABA9B-EA88-11DF-8F6B-C9A4BA6CDFC4}"/>
                </a:ext>
              </a:extLst>
            </p:cNvPr>
            <p:cNvSpPr/>
            <p:nvPr userDrawn="1"/>
          </p:nvSpPr>
          <p:spPr>
            <a:xfrm>
              <a:off x="19723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0" name="Ellipse 319">
              <a:extLst>
                <a:ext uri="{FF2B5EF4-FFF2-40B4-BE49-F238E27FC236}">
                  <a16:creationId xmlns:a16="http://schemas.microsoft.com/office/drawing/2014/main" id="{131D2048-3A06-F126-86FA-69A9C3D56E4F}"/>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1" name="Ellipse 320">
              <a:extLst>
                <a:ext uri="{FF2B5EF4-FFF2-40B4-BE49-F238E27FC236}">
                  <a16:creationId xmlns:a16="http://schemas.microsoft.com/office/drawing/2014/main" id="{90E87DA8-A254-DCB2-E9F4-4F1555D84B6F}"/>
                </a:ext>
              </a:extLst>
            </p:cNvPr>
            <p:cNvSpPr/>
            <p:nvPr userDrawn="1"/>
          </p:nvSpPr>
          <p:spPr>
            <a:xfrm>
              <a:off x="27936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2" name="Ellipse 321">
              <a:extLst>
                <a:ext uri="{FF2B5EF4-FFF2-40B4-BE49-F238E27FC236}">
                  <a16:creationId xmlns:a16="http://schemas.microsoft.com/office/drawing/2014/main" id="{7D4120CB-BBB1-106B-8F04-09510D1B9022}"/>
                </a:ext>
              </a:extLst>
            </p:cNvPr>
            <p:cNvSpPr/>
            <p:nvPr userDrawn="1"/>
          </p:nvSpPr>
          <p:spPr>
            <a:xfrm>
              <a:off x="361497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3" name="Ellipse 322">
              <a:extLst>
                <a:ext uri="{FF2B5EF4-FFF2-40B4-BE49-F238E27FC236}">
                  <a16:creationId xmlns:a16="http://schemas.microsoft.com/office/drawing/2014/main" id="{FCE6EAE1-5655-3B8C-B6BF-8CCC6C5A60BF}"/>
                </a:ext>
              </a:extLst>
            </p:cNvPr>
            <p:cNvSpPr/>
            <p:nvPr userDrawn="1"/>
          </p:nvSpPr>
          <p:spPr>
            <a:xfrm>
              <a:off x="443628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4" name="Ellipse 323">
              <a:extLst>
                <a:ext uri="{FF2B5EF4-FFF2-40B4-BE49-F238E27FC236}">
                  <a16:creationId xmlns:a16="http://schemas.microsoft.com/office/drawing/2014/main" id="{0C1A641E-1EF6-BF01-B798-835494C1A766}"/>
                </a:ext>
              </a:extLst>
            </p:cNvPr>
            <p:cNvSpPr/>
            <p:nvPr userDrawn="1"/>
          </p:nvSpPr>
          <p:spPr>
            <a:xfrm>
              <a:off x="525759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5" name="Ellipse 324">
              <a:extLst>
                <a:ext uri="{FF2B5EF4-FFF2-40B4-BE49-F238E27FC236}">
                  <a16:creationId xmlns:a16="http://schemas.microsoft.com/office/drawing/2014/main" id="{F96CEF38-2FC9-48E5-C654-E1940C6E0286}"/>
                </a:ext>
              </a:extLst>
            </p:cNvPr>
            <p:cNvSpPr/>
            <p:nvPr userDrawn="1"/>
          </p:nvSpPr>
          <p:spPr>
            <a:xfrm>
              <a:off x="607890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2" name="Ellipse 331">
              <a:extLst>
                <a:ext uri="{FF2B5EF4-FFF2-40B4-BE49-F238E27FC236}">
                  <a16:creationId xmlns:a16="http://schemas.microsoft.com/office/drawing/2014/main" id="{5696634B-F442-CAC1-09BE-52EB0C3FB7EB}"/>
                </a:ext>
              </a:extLst>
            </p:cNvPr>
            <p:cNvSpPr/>
            <p:nvPr userDrawn="1"/>
          </p:nvSpPr>
          <p:spPr>
            <a:xfrm>
              <a:off x="19723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3" name="Ellipse 332">
              <a:extLst>
                <a:ext uri="{FF2B5EF4-FFF2-40B4-BE49-F238E27FC236}">
                  <a16:creationId xmlns:a16="http://schemas.microsoft.com/office/drawing/2014/main" id="{C02B82C8-1F9B-EBAC-17AB-36727EF003FC}"/>
                </a:ext>
              </a:extLst>
            </p:cNvPr>
            <p:cNvSpPr/>
            <p:nvPr userDrawn="1"/>
          </p:nvSpPr>
          <p:spPr>
            <a:xfrm>
              <a:off x="11510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4" name="Ellipse 333">
              <a:extLst>
                <a:ext uri="{FF2B5EF4-FFF2-40B4-BE49-F238E27FC236}">
                  <a16:creationId xmlns:a16="http://schemas.microsoft.com/office/drawing/2014/main" id="{6CD7210C-F335-C382-BDD9-B4EEB84AD74C}"/>
                </a:ext>
              </a:extLst>
            </p:cNvPr>
            <p:cNvSpPr/>
            <p:nvPr userDrawn="1"/>
          </p:nvSpPr>
          <p:spPr>
            <a:xfrm>
              <a:off x="27936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5" name="Ellipse 334">
              <a:extLst>
                <a:ext uri="{FF2B5EF4-FFF2-40B4-BE49-F238E27FC236}">
                  <a16:creationId xmlns:a16="http://schemas.microsoft.com/office/drawing/2014/main" id="{E07E263B-47E4-92B1-4F8D-218E8543070B}"/>
                </a:ext>
              </a:extLst>
            </p:cNvPr>
            <p:cNvSpPr/>
            <p:nvPr userDrawn="1"/>
          </p:nvSpPr>
          <p:spPr>
            <a:xfrm>
              <a:off x="361497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6" name="Ellipse 335">
              <a:extLst>
                <a:ext uri="{FF2B5EF4-FFF2-40B4-BE49-F238E27FC236}">
                  <a16:creationId xmlns:a16="http://schemas.microsoft.com/office/drawing/2014/main" id="{DA5BB3D1-3948-D66E-707A-FF390EB3255A}"/>
                </a:ext>
              </a:extLst>
            </p:cNvPr>
            <p:cNvSpPr/>
            <p:nvPr userDrawn="1"/>
          </p:nvSpPr>
          <p:spPr>
            <a:xfrm>
              <a:off x="443628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7" name="Ellipse 336">
              <a:extLst>
                <a:ext uri="{FF2B5EF4-FFF2-40B4-BE49-F238E27FC236}">
                  <a16:creationId xmlns:a16="http://schemas.microsoft.com/office/drawing/2014/main" id="{B730A2D8-BE47-6830-96C8-2B4A42D286FB}"/>
                </a:ext>
              </a:extLst>
            </p:cNvPr>
            <p:cNvSpPr/>
            <p:nvPr userDrawn="1"/>
          </p:nvSpPr>
          <p:spPr>
            <a:xfrm>
              <a:off x="525759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8" name="Ellipse 337">
              <a:extLst>
                <a:ext uri="{FF2B5EF4-FFF2-40B4-BE49-F238E27FC236}">
                  <a16:creationId xmlns:a16="http://schemas.microsoft.com/office/drawing/2014/main" id="{55C592BB-D55A-7121-CEE1-CD30C0789FDC}"/>
                </a:ext>
              </a:extLst>
            </p:cNvPr>
            <p:cNvSpPr/>
            <p:nvPr userDrawn="1"/>
          </p:nvSpPr>
          <p:spPr>
            <a:xfrm>
              <a:off x="607890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9" name="Ellipse 338">
              <a:extLst>
                <a:ext uri="{FF2B5EF4-FFF2-40B4-BE49-F238E27FC236}">
                  <a16:creationId xmlns:a16="http://schemas.microsoft.com/office/drawing/2014/main" id="{8A7D9DFB-6145-8839-A118-5C501DAEC76C}"/>
                </a:ext>
              </a:extLst>
            </p:cNvPr>
            <p:cNvSpPr/>
            <p:nvPr userDrawn="1"/>
          </p:nvSpPr>
          <p:spPr>
            <a:xfrm>
              <a:off x="690021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580A3-B88E-18BF-3D6F-9839A48D9E1D}"/>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035438D4-4949-3DD9-0B51-B18B0076567F}"/>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8595C28-32A7-28C3-D4B2-667C15E2812C}"/>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9" name="Freihandform: Form 18">
            <a:extLst>
              <a:ext uri="{FF2B5EF4-FFF2-40B4-BE49-F238E27FC236}">
                <a16:creationId xmlns:a16="http://schemas.microsoft.com/office/drawing/2014/main" id="{61E58D82-ED7D-574D-D299-91D6711F9EB4}"/>
              </a:ext>
            </a:extLst>
          </p:cNvPr>
          <p:cNvSpPr/>
          <p:nvPr userDrawn="1"/>
        </p:nvSpPr>
        <p:spPr>
          <a:xfrm rot="16200000" flipH="1">
            <a:off x="1169960" y="3425448"/>
            <a:ext cx="942432" cy="3282352"/>
          </a:xfrm>
          <a:custGeom>
            <a:avLst/>
            <a:gdLst>
              <a:gd name="connsiteX0" fmla="*/ 0 w 942432"/>
              <a:gd name="connsiteY0" fmla="*/ 0 h 3282352"/>
              <a:gd name="connsiteX1" fmla="*/ 0 w 942432"/>
              <a:gd name="connsiteY1" fmla="*/ 2811135 h 3282352"/>
              <a:gd name="connsiteX2" fmla="*/ 471216 w 942432"/>
              <a:gd name="connsiteY2" fmla="*/ 3282351 h 3282352"/>
              <a:gd name="connsiteX3" fmla="*/ 471215 w 942432"/>
              <a:gd name="connsiteY3" fmla="*/ 3282352 h 3282352"/>
              <a:gd name="connsiteX4" fmla="*/ 942431 w 942432"/>
              <a:gd name="connsiteY4" fmla="*/ 2811136 h 3282352"/>
              <a:gd name="connsiteX5" fmla="*/ 942432 w 942432"/>
              <a:gd name="connsiteY5" fmla="*/ 0 h 328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2432" h="3282352">
                <a:moveTo>
                  <a:pt x="0" y="0"/>
                </a:moveTo>
                <a:lnTo>
                  <a:pt x="0" y="2811135"/>
                </a:lnTo>
                <a:cubicBezTo>
                  <a:pt x="0" y="3071380"/>
                  <a:pt x="210971" y="3282351"/>
                  <a:pt x="471216" y="3282351"/>
                </a:cubicBezTo>
                <a:lnTo>
                  <a:pt x="471215" y="3282352"/>
                </a:lnTo>
                <a:cubicBezTo>
                  <a:pt x="731460" y="3282352"/>
                  <a:pt x="942431" y="3071381"/>
                  <a:pt x="942431" y="2811136"/>
                </a:cubicBezTo>
                <a:lnTo>
                  <a:pt x="94243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A2CA291D-C302-1BAA-E020-153E5A168B40}"/>
              </a:ext>
            </a:extLst>
          </p:cNvPr>
          <p:cNvSpPr/>
          <p:nvPr userDrawn="1"/>
        </p:nvSpPr>
        <p:spPr bwMode="black">
          <a:xfrm>
            <a:off x="2730690" y="4992837"/>
            <a:ext cx="147571" cy="147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D7BF81C8-C0E5-653B-5920-0FE031FE3DC3}"/>
              </a:ext>
            </a:extLst>
          </p:cNvPr>
          <p:cNvSpPr/>
          <p:nvPr userDrawn="1"/>
        </p:nvSpPr>
        <p:spPr bwMode="black">
          <a:xfrm>
            <a:off x="1043222" y="5769839"/>
            <a:ext cx="237269" cy="237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3AF433B7-A876-39A6-9FAE-A04B908B3879}"/>
              </a:ext>
            </a:extLst>
          </p:cNvPr>
          <p:cNvPicPr>
            <a:picLocks noChangeAspect="1"/>
          </p:cNvPicPr>
          <p:nvPr userDrawn="1"/>
        </p:nvPicPr>
        <p:blipFill>
          <a:blip r:embed="rId2">
            <a:lum bright="100000"/>
          </a:blip>
          <a:stretch>
            <a:fillRect/>
          </a:stretch>
        </p:blipFill>
        <p:spPr>
          <a:xfrm>
            <a:off x="754107" y="547739"/>
            <a:ext cx="1641721" cy="1641721"/>
          </a:xfrm>
          <a:prstGeom prst="rect">
            <a:avLst/>
          </a:prstGeom>
        </p:spPr>
      </p:pic>
      <p:pic>
        <p:nvPicPr>
          <p:cNvPr id="17" name="Grafik 16">
            <a:extLst>
              <a:ext uri="{FF2B5EF4-FFF2-40B4-BE49-F238E27FC236}">
                <a16:creationId xmlns:a16="http://schemas.microsoft.com/office/drawing/2014/main" id="{1C11678A-E9A2-880E-8441-EFA7BE802FBB}"/>
              </a:ext>
            </a:extLst>
          </p:cNvPr>
          <p:cNvPicPr>
            <a:picLocks noChangeAspect="1"/>
          </p:cNvPicPr>
          <p:nvPr userDrawn="1"/>
        </p:nvPicPr>
        <p:blipFill rotWithShape="1">
          <a:blip r:embed="rId3">
            <a:lum bright="100000"/>
          </a:blip>
          <a:srcRect l="42168" b="67880"/>
          <a:stretch/>
        </p:blipFill>
        <p:spPr>
          <a:xfrm>
            <a:off x="9314511" y="819728"/>
            <a:ext cx="1765918" cy="359015"/>
          </a:xfrm>
          <a:prstGeom prst="rect">
            <a:avLst/>
          </a:prstGeom>
        </p:spPr>
      </p:pic>
    </p:spTree>
    <p:extLst>
      <p:ext uri="{BB962C8B-B14F-4D97-AF65-F5344CB8AC3E}">
        <p14:creationId xmlns:p14="http://schemas.microsoft.com/office/powerpoint/2010/main" val="26256827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hasCustomPrompt="1"/>
          </p:nvPr>
        </p:nvSpPr>
        <p:spPr/>
        <p:txBody>
          <a:bodyPr/>
          <a:lstStyle>
            <a:lvl3pPr>
              <a:defRPr/>
            </a:lvl3pPr>
            <a:lvl4pPr marL="534987" indent="0">
              <a:buNone/>
              <a:defRPr/>
            </a:lvl4pPr>
            <a:lvl5pPr marL="803275" indent="0">
              <a:buNone/>
              <a:defRPr/>
            </a:lvl5pPr>
          </a:lstStyle>
          <a:p>
            <a:pPr lvl="0"/>
            <a:r>
              <a:rPr lang="de-DE"/>
              <a:t>Textmasterformat bearbeiten</a:t>
            </a:r>
          </a:p>
          <a:p>
            <a:pPr lvl="1"/>
            <a:r>
              <a:rPr lang="de-DE"/>
              <a:t>Zweite Ebene</a:t>
            </a:r>
          </a:p>
          <a:p>
            <a:pPr lvl="2"/>
            <a:r>
              <a:rPr lang="de-DE"/>
              <a:t>Dritte Ebene</a:t>
            </a:r>
          </a:p>
          <a:p>
            <a:pPr marL="879475" lvl="2" indent="-342900">
              <a:buClr>
                <a:schemeClr val="accent1"/>
              </a:buClr>
            </a:pPr>
            <a:r>
              <a:rPr lang="de-DE"/>
              <a:t>Vierte Ebene</a:t>
            </a:r>
          </a:p>
          <a:p>
            <a:pPr lvl="4"/>
            <a:endParaRPr lang="de-DE"/>
          </a:p>
          <a:p>
            <a:pPr lvl="4"/>
            <a:endParaRPr lang="en-US"/>
          </a:p>
        </p:txBody>
      </p:sp>
      <p:sp>
        <p:nvSpPr>
          <p:cNvPr id="4" name="Foliennummernplatzhalter 3"/>
          <p:cNvSpPr>
            <a:spLocks noGrp="1"/>
          </p:cNvSpPr>
          <p:nvPr>
            <p:ph type="sldNum" sz="quarter" idx="10"/>
          </p:nvPr>
        </p:nvSpPr>
        <p:spPr/>
        <p:txBody>
          <a:bodyPr/>
          <a:lstStyle/>
          <a:p>
            <a:fld id="{EC079B40-A833-4AED-8BB1-0F8E034A2430}" type="slidenum">
              <a:rPr lang="en-US" smtClean="0"/>
              <a:t>‹Nr.›</a:t>
            </a:fld>
            <a:endParaRPr lang="en-US"/>
          </a:p>
        </p:txBody>
      </p:sp>
    </p:spTree>
    <p:extLst>
      <p:ext uri="{BB962C8B-B14F-4D97-AF65-F5344CB8AC3E}">
        <p14:creationId xmlns:p14="http://schemas.microsoft.com/office/powerpoint/2010/main" val="18555012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Logo mit Raster">
    <p:spTree>
      <p:nvGrpSpPr>
        <p:cNvPr id="1" name=""/>
        <p:cNvGrpSpPr/>
        <p:nvPr/>
      </p:nvGrpSpPr>
      <p:grpSpPr>
        <a:xfrm>
          <a:off x="0" y="0"/>
          <a:ext cx="0" cy="0"/>
          <a:chOff x="0" y="0"/>
          <a:chExt cx="0" cy="0"/>
        </a:xfrm>
      </p:grpSpPr>
      <p:sp>
        <p:nvSpPr>
          <p:cNvPr id="75" name="Ellipse 74"/>
          <p:cNvSpPr/>
          <p:nvPr/>
        </p:nvSpPr>
        <p:spPr bwMode="black">
          <a:xfrm>
            <a:off x="1008901" y="758364"/>
            <a:ext cx="21615" cy="162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3" name="Textplatzhalter 2"/>
          <p:cNvSpPr>
            <a:spLocks noGrp="1"/>
          </p:cNvSpPr>
          <p:nvPr>
            <p:ph type="body" sz="quarter" idx="10"/>
          </p:nvPr>
        </p:nvSpPr>
        <p:spPr>
          <a:xfrm>
            <a:off x="897150" y="2061721"/>
            <a:ext cx="11202839" cy="4114799"/>
          </a:xfrm>
          <a:prstGeom prst="rect">
            <a:avLst/>
          </a:prstGeom>
        </p:spPr>
        <p:txBody>
          <a:bodyPr/>
          <a:lstStyle>
            <a:lvl1pPr marL="0" indent="0">
              <a:spcAft>
                <a:spcPts val="1350"/>
              </a:spcAft>
              <a:buNone/>
              <a:defRPr sz="1350">
                <a:solidFill>
                  <a:srgbClr val="009B91"/>
                </a:solidFill>
                <a:latin typeface="Arial Black" panose="020B0A040201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75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 name="Foliennummernplatzhalter 3">
            <a:extLst>
              <a:ext uri="{FF2B5EF4-FFF2-40B4-BE49-F238E27FC236}">
                <a16:creationId xmlns:a16="http://schemas.microsoft.com/office/drawing/2014/main" id="{02CF97EB-7581-FAAF-9828-D97A86898353}"/>
              </a:ext>
            </a:extLst>
          </p:cNvPr>
          <p:cNvSpPr>
            <a:spLocks noGrp="1"/>
          </p:cNvSpPr>
          <p:nvPr>
            <p:ph type="sldNum" sz="quarter" idx="11"/>
          </p:nvPr>
        </p:nvSpPr>
        <p:spPr>
          <a:xfrm>
            <a:off x="11097583" y="6510018"/>
            <a:ext cx="538605" cy="205576"/>
          </a:xfrm>
        </p:spPr>
        <p:txBody>
          <a:bodyPr/>
          <a:lstStyle/>
          <a:p>
            <a:fld id="{EC079B40-A833-4AED-8BB1-0F8E034A2430}" type="slidenum">
              <a:rPr lang="en-US" smtClean="0"/>
              <a:t>‹Nr.›</a:t>
            </a:fld>
            <a:endParaRPr lang="en-US"/>
          </a:p>
        </p:txBody>
      </p:sp>
    </p:spTree>
    <p:extLst>
      <p:ext uri="{BB962C8B-B14F-4D97-AF65-F5344CB8AC3E}">
        <p14:creationId xmlns:p14="http://schemas.microsoft.com/office/powerpoint/2010/main" val="40173696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1200151" y="1628775"/>
            <a:ext cx="5082116"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485467" y="1628775"/>
            <a:ext cx="5082117"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liennummernplatzhalter 4"/>
          <p:cNvSpPr>
            <a:spLocks noGrp="1"/>
          </p:cNvSpPr>
          <p:nvPr>
            <p:ph type="sldNum" sz="quarter" idx="10"/>
          </p:nvPr>
        </p:nvSpPr>
        <p:spPr/>
        <p:txBody>
          <a:bodyPr/>
          <a:lstStyle/>
          <a:p>
            <a:fld id="{EC079B40-A833-4AED-8BB1-0F8E034A2430}" type="slidenum">
              <a:rPr lang="en-US" smtClean="0"/>
              <a:t>‹Nr.›</a:t>
            </a:fld>
            <a:endParaRPr lang="en-US"/>
          </a:p>
        </p:txBody>
      </p:sp>
    </p:spTree>
    <p:extLst>
      <p:ext uri="{BB962C8B-B14F-4D97-AF65-F5344CB8AC3E}">
        <p14:creationId xmlns:p14="http://schemas.microsoft.com/office/powerpoint/2010/main" val="238020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430887"/>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609600" y="1535113"/>
            <a:ext cx="5386917" cy="430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047875"/>
            <a:ext cx="5386917" cy="4078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93368" y="1535113"/>
            <a:ext cx="5389033" cy="4308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047875"/>
            <a:ext cx="5389033" cy="4078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Foliennummernplatzhalter 6"/>
          <p:cNvSpPr>
            <a:spLocks noGrp="1"/>
          </p:cNvSpPr>
          <p:nvPr>
            <p:ph type="sldNum" sz="quarter" idx="10"/>
          </p:nvPr>
        </p:nvSpPr>
        <p:spPr/>
        <p:txBody>
          <a:bodyPr/>
          <a:lstStyle/>
          <a:p>
            <a:fld id="{EC079B40-A833-4AED-8BB1-0F8E034A2430}" type="slidenum">
              <a:rPr lang="en-US" smtClean="0"/>
              <a:t>‹Nr.›</a:t>
            </a:fld>
            <a:endParaRPr lang="en-US"/>
          </a:p>
        </p:txBody>
      </p:sp>
    </p:spTree>
    <p:extLst>
      <p:ext uri="{BB962C8B-B14F-4D97-AF65-F5344CB8AC3E}">
        <p14:creationId xmlns:p14="http://schemas.microsoft.com/office/powerpoint/2010/main" val="230684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fett, Titel 2. Zeile Standard, Aufzählung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5812" y="404547"/>
            <a:ext cx="11080376" cy="430887"/>
          </a:xfrm>
        </p:spPr>
        <p:txBody>
          <a:bodyPr/>
          <a:lstStyle>
            <a:lvl1pPr>
              <a:defRPr/>
            </a:lvl1pPr>
          </a:lstStyle>
          <a:p>
            <a:r>
              <a:rPr lang="de-DE"/>
              <a:t>Titelmasterformat durch Klicken bearbeiten</a:t>
            </a:r>
          </a:p>
        </p:txBody>
      </p:sp>
      <p:sp>
        <p:nvSpPr>
          <p:cNvPr id="4" name="Datumsplatzhalter 3"/>
          <p:cNvSpPr>
            <a:spLocks noGrp="1"/>
          </p:cNvSpPr>
          <p:nvPr>
            <p:ph type="dt" sz="half" idx="10"/>
          </p:nvPr>
        </p:nvSpPr>
        <p:spPr/>
        <p:txBody>
          <a:bodyPr/>
          <a:lstStyle/>
          <a:p>
            <a:fld id="{218B4C4F-5491-4CAC-BACA-E3B9C97EBF3B}" type="datetime1">
              <a:rPr lang="de-DE" smtClean="0"/>
              <a:t>16.10.2023</a:t>
            </a:fld>
            <a:endParaRPr lang="de-DE"/>
          </a:p>
        </p:txBody>
      </p:sp>
      <p:sp>
        <p:nvSpPr>
          <p:cNvPr id="5" name="Fußzeilenplatzhalter 4"/>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6" name="Foliennummernplatzhalter 5"/>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061ACB40-4E97-A0E4-CD6E-DB82F98B0B7E}"/>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1" name="Textplatzhalter 11">
            <a:extLst>
              <a:ext uri="{FF2B5EF4-FFF2-40B4-BE49-F238E27FC236}">
                <a16:creationId xmlns:a16="http://schemas.microsoft.com/office/drawing/2014/main" id="{E6EE6DE9-9C00-33F7-87BD-F5F8937A6101}"/>
              </a:ext>
            </a:extLst>
          </p:cNvPr>
          <p:cNvSpPr>
            <a:spLocks noGrp="1"/>
          </p:cNvSpPr>
          <p:nvPr>
            <p:ph type="body" sz="quarter" idx="14"/>
          </p:nvPr>
        </p:nvSpPr>
        <p:spPr>
          <a:xfrm>
            <a:off x="555811" y="830672"/>
            <a:ext cx="11080377" cy="430887"/>
          </a:xfrm>
        </p:spPr>
        <p:txBody>
          <a:bodyPr wrap="square" rIns="0">
            <a:spAutoFit/>
          </a:bodyPr>
          <a:lstStyle>
            <a:lvl1pPr>
              <a:spcBef>
                <a:spcPts val="0"/>
              </a:spcBef>
              <a:defRPr sz="2800"/>
            </a:lvl1pPr>
          </a:lstStyle>
          <a:p>
            <a:pPr lvl="0"/>
            <a:r>
              <a:rPr lang="de-DE"/>
              <a:t>Mastertextformat bearbeiten</a:t>
            </a:r>
          </a:p>
        </p:txBody>
      </p:sp>
      <p:sp>
        <p:nvSpPr>
          <p:cNvPr id="12" name="Textplatzhalter 16">
            <a:extLst>
              <a:ext uri="{FF2B5EF4-FFF2-40B4-BE49-F238E27FC236}">
                <a16:creationId xmlns:a16="http://schemas.microsoft.com/office/drawing/2014/main" id="{F03001B0-0053-442F-8B00-C333B43F50CA}"/>
              </a:ext>
            </a:extLst>
          </p:cNvPr>
          <p:cNvSpPr>
            <a:spLocks noGrp="1"/>
          </p:cNvSpPr>
          <p:nvPr>
            <p:ph type="body" sz="quarter" idx="16"/>
          </p:nvPr>
        </p:nvSpPr>
        <p:spPr>
          <a:xfrm>
            <a:off x="565609" y="1557338"/>
            <a:ext cx="11070579" cy="4679950"/>
          </a:xfrm>
        </p:spPr>
        <p:txBody>
          <a:bodyPr/>
          <a:lstStyle>
            <a:lvl1pPr marL="268288" indent="-268288">
              <a:buClr>
                <a:srgbClr val="009B91"/>
              </a:buClr>
              <a:buFont typeface="Arial" panose="020B0604020202020204" pitchFamily="34" charset="0"/>
              <a:buChar char="•"/>
              <a:defRPr/>
            </a:lvl1pPr>
            <a:lvl2pPr marL="534988" indent="-268288">
              <a:spcBef>
                <a:spcPts val="0"/>
              </a:spcBef>
              <a:buFont typeface="Symbol" panose="05050102010706020507" pitchFamily="18" charset="2"/>
              <a:buChar char="-"/>
              <a:tabLst/>
              <a:defRPr/>
            </a:lvl2pPr>
            <a:lvl3pPr marL="803275" indent="-273050">
              <a:buFont typeface="Arial" panose="020B0604020202020204" pitchFamily="34" charset="0"/>
              <a:buChar char="•"/>
              <a:defRPr/>
            </a:lvl3pPr>
            <a:lvl4pPr marL="1081088" indent="-263525">
              <a:buFont typeface="Symbol" panose="05050102010706020507" pitchFamily="18" charset="2"/>
              <a:buChar char="-"/>
              <a:defRPr/>
            </a:lvl4pPr>
            <a:lvl5pPr marL="1347788" indent="-2730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21224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555812" y="1556792"/>
            <a:ext cx="11080376" cy="46805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054D1A3-F9CC-49C1-93C2-9743B85454E6}" type="datetime1">
              <a:rPr lang="de-DE" smtClean="0"/>
              <a:t>16.10.2023</a:t>
            </a:fld>
            <a:endParaRPr lang="de-DE"/>
          </a:p>
        </p:txBody>
      </p:sp>
      <p:sp>
        <p:nvSpPr>
          <p:cNvPr id="5" name="Fußzeilenplatzhalter 4"/>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6" name="Foliennummernplatzhalter 5"/>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061ACB40-4E97-A0E4-CD6E-DB82F98B0B7E}"/>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6060010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55812" y="1556792"/>
            <a:ext cx="5438588" cy="4680519"/>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556792"/>
            <a:ext cx="5438588" cy="4680519"/>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DDEE44E-27EA-49A7-8AA8-1DCD98738EDD}" type="datetime1">
              <a:rPr lang="de-DE" smtClean="0"/>
              <a:t>16.10.2023</a:t>
            </a:fld>
            <a:endParaRPr lang="de-DE"/>
          </a:p>
        </p:txBody>
      </p:sp>
      <p:sp>
        <p:nvSpPr>
          <p:cNvPr id="6" name="Fußzeilenplatzhalter 5"/>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7" name="Foliennummernplatzhalter 6"/>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3207F081-B635-20F2-E11E-11562681F6D5}"/>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70298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dr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5812" y="404547"/>
            <a:ext cx="11080376" cy="430887"/>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8DB57C0-55B8-4CBC-883B-F63739522CE4}"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8" name="Inhaltsplatzhalter 3">
            <a:extLst>
              <a:ext uri="{FF2B5EF4-FFF2-40B4-BE49-F238E27FC236}">
                <a16:creationId xmlns:a16="http://schemas.microsoft.com/office/drawing/2014/main" id="{518B73CE-1E16-62F2-3D09-5C25B418FE34}"/>
              </a:ext>
            </a:extLst>
          </p:cNvPr>
          <p:cNvSpPr>
            <a:spLocks noGrp="1"/>
          </p:cNvSpPr>
          <p:nvPr>
            <p:ph sz="half" idx="2"/>
          </p:nvPr>
        </p:nvSpPr>
        <p:spPr>
          <a:xfrm>
            <a:off x="555812" y="1557338"/>
            <a:ext cx="3557994"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9" name="Inhaltsplatzhalter 3">
            <a:extLst>
              <a:ext uri="{FF2B5EF4-FFF2-40B4-BE49-F238E27FC236}">
                <a16:creationId xmlns:a16="http://schemas.microsoft.com/office/drawing/2014/main" id="{12F0C4DD-A5B8-08E8-B9A6-ADE2B104DB40}"/>
              </a:ext>
            </a:extLst>
          </p:cNvPr>
          <p:cNvSpPr>
            <a:spLocks noGrp="1"/>
          </p:cNvSpPr>
          <p:nvPr>
            <p:ph sz="half" idx="15"/>
          </p:nvPr>
        </p:nvSpPr>
        <p:spPr>
          <a:xfrm>
            <a:off x="4317005" y="1557338"/>
            <a:ext cx="3557993"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Inhaltsplatzhalter 3">
            <a:extLst>
              <a:ext uri="{FF2B5EF4-FFF2-40B4-BE49-F238E27FC236}">
                <a16:creationId xmlns:a16="http://schemas.microsoft.com/office/drawing/2014/main" id="{57D93215-395B-5872-0087-1ADAD460FC95}"/>
              </a:ext>
            </a:extLst>
          </p:cNvPr>
          <p:cNvSpPr>
            <a:spLocks noGrp="1"/>
          </p:cNvSpPr>
          <p:nvPr>
            <p:ph sz="half" idx="16"/>
          </p:nvPr>
        </p:nvSpPr>
        <p:spPr>
          <a:xfrm>
            <a:off x="8078198" y="1557338"/>
            <a:ext cx="3557992"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89835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tertitel, drei Infoboxen ">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3B82E99-313C-3211-25BC-2045FD76B992}"/>
              </a:ext>
            </a:extLst>
          </p:cNvPr>
          <p:cNvSpPr>
            <a:spLocks noGrp="1"/>
          </p:cNvSpPr>
          <p:nvPr>
            <p:ph type="body" sz="quarter" idx="17"/>
          </p:nvPr>
        </p:nvSpPr>
        <p:spPr>
          <a:xfrm>
            <a:off x="555813" y="2152651"/>
            <a:ext cx="3557991" cy="4084662"/>
          </a:xfrm>
          <a:solidFill>
            <a:srgbClr val="D9E5EC"/>
          </a:solidFill>
        </p:spPr>
        <p:txBody>
          <a:bodyPr lIns="72000" tIns="72000" rIns="72000" bIns="72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p>
            <a:fld id="{4FF4B7E8-646E-486A-A1C8-2DEF01DF26FD}"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2" name="Textplatzhalter 11">
            <a:extLst>
              <a:ext uri="{FF2B5EF4-FFF2-40B4-BE49-F238E27FC236}">
                <a16:creationId xmlns:a16="http://schemas.microsoft.com/office/drawing/2014/main" id="{55358A1D-5E89-22DB-59A1-03D9E5104E49}"/>
              </a:ext>
            </a:extLst>
          </p:cNvPr>
          <p:cNvSpPr>
            <a:spLocks noGrp="1"/>
          </p:cNvSpPr>
          <p:nvPr>
            <p:ph type="body" sz="quarter" idx="14"/>
          </p:nvPr>
        </p:nvSpPr>
        <p:spPr>
          <a:xfrm>
            <a:off x="555813" y="1557338"/>
            <a:ext cx="11080376" cy="307777"/>
          </a:xfrm>
        </p:spPr>
        <p:txBody>
          <a:bodyPr wrap="square" rIns="0">
            <a:spAutoFit/>
          </a:bodyPr>
          <a:lstStyle>
            <a:lvl1pPr>
              <a:spcBef>
                <a:spcPts val="0"/>
              </a:spcBef>
              <a:defRPr/>
            </a:lvl1pPr>
          </a:lstStyle>
          <a:p>
            <a:pPr lvl="0"/>
            <a:r>
              <a:rPr lang="de-DE"/>
              <a:t>Mastertextformat bearbeiten</a:t>
            </a:r>
          </a:p>
        </p:txBody>
      </p:sp>
      <p:sp>
        <p:nvSpPr>
          <p:cNvPr id="13" name="Textplatzhalter 10">
            <a:extLst>
              <a:ext uri="{FF2B5EF4-FFF2-40B4-BE49-F238E27FC236}">
                <a16:creationId xmlns:a16="http://schemas.microsoft.com/office/drawing/2014/main" id="{ACB9E817-4A30-045C-3A53-6AF24F3AB9D4}"/>
              </a:ext>
            </a:extLst>
          </p:cNvPr>
          <p:cNvSpPr>
            <a:spLocks noGrp="1"/>
          </p:cNvSpPr>
          <p:nvPr>
            <p:ph type="body" sz="quarter" idx="18"/>
          </p:nvPr>
        </p:nvSpPr>
        <p:spPr>
          <a:xfrm>
            <a:off x="4317004" y="2152651"/>
            <a:ext cx="3557993" cy="4084662"/>
          </a:xfrm>
          <a:solidFill>
            <a:schemeClr val="tx2"/>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0">
            <a:extLst>
              <a:ext uri="{FF2B5EF4-FFF2-40B4-BE49-F238E27FC236}">
                <a16:creationId xmlns:a16="http://schemas.microsoft.com/office/drawing/2014/main" id="{25525B87-3E90-F8C4-3465-3D11874B208A}"/>
              </a:ext>
            </a:extLst>
          </p:cNvPr>
          <p:cNvSpPr>
            <a:spLocks noGrp="1"/>
          </p:cNvSpPr>
          <p:nvPr>
            <p:ph type="body" sz="quarter" idx="19"/>
          </p:nvPr>
        </p:nvSpPr>
        <p:spPr>
          <a:xfrm>
            <a:off x="8078196" y="2152651"/>
            <a:ext cx="3557993" cy="4084662"/>
          </a:xfrm>
          <a:solidFill>
            <a:schemeClr val="accent1"/>
          </a:solidFill>
        </p:spPr>
        <p:txBody>
          <a:bodyPr lIns="72000" tIns="72000" rIns="72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24FFF30-CC14-6AEB-6430-3B976ABC66A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545488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tertitel, drei Infoboxen 14pt">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3B82E99-313C-3211-25BC-2045FD76B992}"/>
              </a:ext>
            </a:extLst>
          </p:cNvPr>
          <p:cNvSpPr>
            <a:spLocks noGrp="1"/>
          </p:cNvSpPr>
          <p:nvPr>
            <p:ph type="body" sz="quarter" idx="17"/>
          </p:nvPr>
        </p:nvSpPr>
        <p:spPr>
          <a:xfrm>
            <a:off x="555813" y="2152651"/>
            <a:ext cx="3557991" cy="4084662"/>
          </a:xfrm>
          <a:solidFill>
            <a:srgbClr val="D9E5EC"/>
          </a:solidFill>
        </p:spPr>
        <p:txBody>
          <a:bodyPr lIns="72000" tIns="72000" rIns="72000" bIns="72000"/>
          <a:lstStyle>
            <a:lvl1pPr>
              <a:defRPr sz="1400"/>
            </a:lvl1pPr>
            <a:lvl2pPr marL="176213" indent="-176213">
              <a:defRPr sz="1400"/>
            </a:lvl2pPr>
            <a:lvl3pPr marL="360363" indent="-184150">
              <a:defRPr sz="1400"/>
            </a:lvl3pPr>
            <a:lvl4pPr marL="534988" indent="-174625">
              <a:defRPr sz="1400"/>
            </a:lvl4pPr>
            <a:lvl5pPr marL="720725" indent="-185738">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p>
            <a:fld id="{4FF4B7E8-646E-486A-A1C8-2DEF01DF26FD}"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2" name="Textplatzhalter 11">
            <a:extLst>
              <a:ext uri="{FF2B5EF4-FFF2-40B4-BE49-F238E27FC236}">
                <a16:creationId xmlns:a16="http://schemas.microsoft.com/office/drawing/2014/main" id="{55358A1D-5E89-22DB-59A1-03D9E5104E49}"/>
              </a:ext>
            </a:extLst>
          </p:cNvPr>
          <p:cNvSpPr>
            <a:spLocks noGrp="1"/>
          </p:cNvSpPr>
          <p:nvPr>
            <p:ph type="body" sz="quarter" idx="14"/>
          </p:nvPr>
        </p:nvSpPr>
        <p:spPr>
          <a:xfrm>
            <a:off x="555813" y="1557338"/>
            <a:ext cx="11080376" cy="307777"/>
          </a:xfrm>
        </p:spPr>
        <p:txBody>
          <a:bodyPr wrap="square" rIns="0">
            <a:spAutoFit/>
          </a:bodyPr>
          <a:lstStyle>
            <a:lvl1pPr>
              <a:spcBef>
                <a:spcPts val="0"/>
              </a:spcBef>
              <a:defRPr/>
            </a:lvl1pPr>
          </a:lstStyle>
          <a:p>
            <a:pPr lvl="0"/>
            <a:r>
              <a:rPr lang="de-DE"/>
              <a:t>Mastertextformat bearbeiten</a:t>
            </a:r>
          </a:p>
        </p:txBody>
      </p:sp>
      <p:sp>
        <p:nvSpPr>
          <p:cNvPr id="13" name="Textplatzhalter 10">
            <a:extLst>
              <a:ext uri="{FF2B5EF4-FFF2-40B4-BE49-F238E27FC236}">
                <a16:creationId xmlns:a16="http://schemas.microsoft.com/office/drawing/2014/main" id="{ACB9E817-4A30-045C-3A53-6AF24F3AB9D4}"/>
              </a:ext>
            </a:extLst>
          </p:cNvPr>
          <p:cNvSpPr>
            <a:spLocks noGrp="1"/>
          </p:cNvSpPr>
          <p:nvPr>
            <p:ph type="body" sz="quarter" idx="18"/>
          </p:nvPr>
        </p:nvSpPr>
        <p:spPr>
          <a:xfrm>
            <a:off x="4317004" y="2152651"/>
            <a:ext cx="3557993" cy="4084662"/>
          </a:xfrm>
          <a:solidFill>
            <a:schemeClr val="tx2"/>
          </a:solidFill>
        </p:spPr>
        <p:txBody>
          <a:bodyPr lIns="72000" tIns="72000" rIns="72000" bIns="72000"/>
          <a:lstStyle>
            <a:lvl1pPr>
              <a:defRPr sz="1400">
                <a:solidFill>
                  <a:schemeClr val="bg1"/>
                </a:solidFill>
              </a:defRPr>
            </a:lvl1pPr>
            <a:lvl2pPr marL="176213" indent="-176213">
              <a:defRPr sz="1400">
                <a:solidFill>
                  <a:schemeClr val="bg1"/>
                </a:solidFill>
              </a:defRPr>
            </a:lvl2pPr>
            <a:lvl3pPr marL="360363" indent="-184150">
              <a:defRPr sz="1400">
                <a:solidFill>
                  <a:schemeClr val="bg1"/>
                </a:solidFill>
              </a:defRPr>
            </a:lvl3pPr>
            <a:lvl4pPr marL="534988" indent="-174625">
              <a:defRPr sz="1400">
                <a:solidFill>
                  <a:schemeClr val="bg1"/>
                </a:solidFill>
              </a:defRPr>
            </a:lvl4pPr>
            <a:lvl5pPr marL="720725" indent="-185738">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0">
            <a:extLst>
              <a:ext uri="{FF2B5EF4-FFF2-40B4-BE49-F238E27FC236}">
                <a16:creationId xmlns:a16="http://schemas.microsoft.com/office/drawing/2014/main" id="{25525B87-3E90-F8C4-3465-3D11874B208A}"/>
              </a:ext>
            </a:extLst>
          </p:cNvPr>
          <p:cNvSpPr>
            <a:spLocks noGrp="1"/>
          </p:cNvSpPr>
          <p:nvPr>
            <p:ph type="body" sz="quarter" idx="19"/>
          </p:nvPr>
        </p:nvSpPr>
        <p:spPr>
          <a:xfrm>
            <a:off x="8078196" y="2152651"/>
            <a:ext cx="3557993" cy="4084662"/>
          </a:xfrm>
          <a:solidFill>
            <a:schemeClr val="accent1"/>
          </a:solidFill>
        </p:spPr>
        <p:txBody>
          <a:bodyPr lIns="72000" tIns="72000" rIns="72000" bIns="72000"/>
          <a:lstStyle>
            <a:lvl1pPr>
              <a:defRPr sz="1400">
                <a:solidFill>
                  <a:schemeClr val="bg1"/>
                </a:solidFill>
              </a:defRPr>
            </a:lvl1pPr>
            <a:lvl2pPr marL="176213" indent="-176213">
              <a:buClr>
                <a:schemeClr val="bg1"/>
              </a:buClr>
              <a:defRPr sz="1400">
                <a:solidFill>
                  <a:schemeClr val="bg1"/>
                </a:solidFill>
              </a:defRPr>
            </a:lvl2pPr>
            <a:lvl3pPr marL="360363" indent="-185738">
              <a:buClr>
                <a:schemeClr val="bg1"/>
              </a:buClr>
              <a:defRPr sz="1400">
                <a:solidFill>
                  <a:schemeClr val="bg1"/>
                </a:solidFill>
              </a:defRPr>
            </a:lvl3pPr>
            <a:lvl4pPr marL="534988" indent="-174625">
              <a:buClr>
                <a:schemeClr val="bg1"/>
              </a:buClr>
              <a:defRPr sz="1400">
                <a:solidFill>
                  <a:schemeClr val="bg1"/>
                </a:solidFill>
              </a:defRPr>
            </a:lvl4pPr>
            <a:lvl5pPr marL="720725" indent="-185738">
              <a:buClr>
                <a:schemeClr val="bg1"/>
              </a:buClr>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24FFF30-CC14-6AEB-6430-3B976ABC66A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41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groß links, Titel, Inhalt">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0E1CFB2B-BD3D-0EEE-27D2-904FA6DFEA51}"/>
              </a:ext>
            </a:extLst>
          </p:cNvPr>
          <p:cNvSpPr/>
          <p:nvPr userDrawn="1"/>
        </p:nvSpPr>
        <p:spPr>
          <a:xfrm rot="2716690">
            <a:off x="11648870"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0" y="2"/>
            <a:ext cx="5681481" cy="6237310"/>
          </a:xfrm>
          <a:solidFill>
            <a:srgbClr val="D9E5EC"/>
          </a:solidFill>
          <a:ln>
            <a:noFill/>
          </a:ln>
        </p:spPr>
        <p:txBody>
          <a:bodyPr/>
          <a:lstStyle/>
          <a:p>
            <a:endParaRPr lang="de-DE"/>
          </a:p>
        </p:txBody>
      </p:sp>
      <p:sp>
        <p:nvSpPr>
          <p:cNvPr id="3" name="Datumsplatzhalter 2"/>
          <p:cNvSpPr>
            <a:spLocks noGrp="1"/>
          </p:cNvSpPr>
          <p:nvPr>
            <p:ph type="dt" sz="half" idx="10"/>
          </p:nvPr>
        </p:nvSpPr>
        <p:spPr/>
        <p:txBody>
          <a:bodyPr/>
          <a:lstStyle/>
          <a:p>
            <a:fld id="{80718FBD-857C-4BB4-9B72-94E755D98AD7}"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0" name="Inhaltsplatzhalter 89">
            <a:extLst>
              <a:ext uri="{FF2B5EF4-FFF2-40B4-BE49-F238E27FC236}">
                <a16:creationId xmlns:a16="http://schemas.microsoft.com/office/drawing/2014/main" id="{F96F5065-E6EE-39B0-1322-5A7AB1EF3414}"/>
              </a:ext>
            </a:extLst>
          </p:cNvPr>
          <p:cNvSpPr>
            <a:spLocks noGrp="1"/>
          </p:cNvSpPr>
          <p:nvPr>
            <p:ph sz="quarter" idx="15"/>
          </p:nvPr>
        </p:nvSpPr>
        <p:spPr>
          <a:xfrm>
            <a:off x="6105525" y="1556792"/>
            <a:ext cx="5530662"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A925B63-405C-B746-F3E0-0199BB8F7C4C}"/>
              </a:ext>
            </a:extLst>
          </p:cNvPr>
          <p:cNvSpPr>
            <a:spLocks noGrp="1"/>
          </p:cNvSpPr>
          <p:nvPr>
            <p:ph type="title"/>
          </p:nvPr>
        </p:nvSpPr>
        <p:spPr>
          <a:xfrm>
            <a:off x="6105524" y="404547"/>
            <a:ext cx="5530663" cy="430887"/>
          </a:xfrm>
        </p:spPr>
        <p:txBody>
          <a:bodyPr/>
          <a:lstStyle/>
          <a:p>
            <a:r>
              <a:rPr lang="de-DE"/>
              <a:t>Mastertitelformat bearbeiten</a:t>
            </a:r>
          </a:p>
        </p:txBody>
      </p:sp>
    </p:spTree>
    <p:extLst>
      <p:ext uri="{BB962C8B-B14F-4D97-AF65-F5344CB8AC3E}">
        <p14:creationId xmlns:p14="http://schemas.microsoft.com/office/powerpoint/2010/main" val="2498769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Inhalt, Bild groß rechts">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479362D6-5856-D353-60E6-B6F93FB22023}"/>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6510519" y="1"/>
            <a:ext cx="5681481" cy="6237312"/>
          </a:xfrm>
          <a:solidFill>
            <a:srgbClr val="D9E5EC"/>
          </a:solidFill>
        </p:spPr>
        <p:txBody>
          <a:bodyPr/>
          <a:lstStyle/>
          <a:p>
            <a:endParaRPr lang="de-DE"/>
          </a:p>
        </p:txBody>
      </p:sp>
      <p:sp>
        <p:nvSpPr>
          <p:cNvPr id="3" name="Datumsplatzhalter 2"/>
          <p:cNvSpPr>
            <a:spLocks noGrp="1"/>
          </p:cNvSpPr>
          <p:nvPr>
            <p:ph type="dt" sz="half" idx="10"/>
          </p:nvPr>
        </p:nvSpPr>
        <p:spPr/>
        <p:txBody>
          <a:bodyPr/>
          <a:lstStyle/>
          <a:p>
            <a:fld id="{22739F0D-F2CC-4789-ADF1-7A62832D7C6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0" name="Inhaltsplatzhalter 89">
            <a:extLst>
              <a:ext uri="{FF2B5EF4-FFF2-40B4-BE49-F238E27FC236}">
                <a16:creationId xmlns:a16="http://schemas.microsoft.com/office/drawing/2014/main" id="{F96F5065-E6EE-39B0-1322-5A7AB1EF3414}"/>
              </a:ext>
            </a:extLst>
          </p:cNvPr>
          <p:cNvSpPr>
            <a:spLocks noGrp="1"/>
          </p:cNvSpPr>
          <p:nvPr>
            <p:ph sz="quarter" idx="15"/>
          </p:nvPr>
        </p:nvSpPr>
        <p:spPr>
          <a:xfrm>
            <a:off x="555812" y="1556792"/>
            <a:ext cx="5530044"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6937CFC4-2562-3D2D-E9DE-4D447FBF1D11}"/>
              </a:ext>
            </a:extLst>
          </p:cNvPr>
          <p:cNvSpPr>
            <a:spLocks noGrp="1"/>
          </p:cNvSpPr>
          <p:nvPr>
            <p:ph type="title"/>
          </p:nvPr>
        </p:nvSpPr>
        <p:spPr>
          <a:xfrm>
            <a:off x="555812" y="404547"/>
            <a:ext cx="5530044" cy="430887"/>
          </a:xfrm>
        </p:spPr>
        <p:txBody>
          <a:bodyPr/>
          <a:lstStyle/>
          <a:p>
            <a:r>
              <a:rPr lang="de-DE"/>
              <a:t>Mastertitelformat bearbeiten</a:t>
            </a:r>
          </a:p>
        </p:txBody>
      </p:sp>
    </p:spTree>
    <p:extLst>
      <p:ext uri="{BB962C8B-B14F-4D97-AF65-F5344CB8AC3E}">
        <p14:creationId xmlns:p14="http://schemas.microsoft.com/office/powerpoint/2010/main" val="77614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2 (weiß) mit Copyright-Hinweis">
    <p:bg>
      <p:bgPr>
        <a:solidFill>
          <a:schemeClr val="bg1"/>
        </a:solidFill>
        <a:effectLst/>
      </p:bgPr>
    </p:bg>
    <p:spTree>
      <p:nvGrpSpPr>
        <p:cNvPr id="1" name=""/>
        <p:cNvGrpSpPr/>
        <p:nvPr/>
      </p:nvGrpSpPr>
      <p:grpSpPr>
        <a:xfrm>
          <a:off x="0" y="0"/>
          <a:ext cx="0" cy="0"/>
          <a:chOff x="0" y="0"/>
          <a:chExt cx="0" cy="0"/>
        </a:xfrm>
      </p:grpSpPr>
      <p:sp>
        <p:nvSpPr>
          <p:cNvPr id="135" name="Freihandform: Form 134">
            <a:extLst>
              <a:ext uri="{FF2B5EF4-FFF2-40B4-BE49-F238E27FC236}">
                <a16:creationId xmlns:a16="http://schemas.microsoft.com/office/drawing/2014/main" id="{A4425083-0611-5E67-CA1C-65142A2EFFD0}"/>
              </a:ext>
            </a:extLst>
          </p:cNvPr>
          <p:cNvSpPr/>
          <p:nvPr userDrawn="1"/>
        </p:nvSpPr>
        <p:spPr>
          <a:xfrm>
            <a:off x="1" y="2029438"/>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72" name="Ellipse 71">
            <a:extLst>
              <a:ext uri="{FF2B5EF4-FFF2-40B4-BE49-F238E27FC236}">
                <a16:creationId xmlns:a16="http://schemas.microsoft.com/office/drawing/2014/main" id="{14B01D6B-4011-D424-DA8F-F0764636E7A7}"/>
              </a:ext>
            </a:extLst>
          </p:cNvPr>
          <p:cNvSpPr/>
          <p:nvPr userDrawn="1"/>
        </p:nvSpPr>
        <p:spPr>
          <a:xfrm flipH="1">
            <a:off x="4988357" y="5619027"/>
            <a:ext cx="538480" cy="5388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abgerundete Ecken 7">
            <a:extLst>
              <a:ext uri="{FF2B5EF4-FFF2-40B4-BE49-F238E27FC236}">
                <a16:creationId xmlns:a16="http://schemas.microsoft.com/office/drawing/2014/main" id="{DC684AFE-A330-3430-C3ED-8018F253F040}"/>
              </a:ext>
            </a:extLst>
          </p:cNvPr>
          <p:cNvSpPr/>
          <p:nvPr userDrawn="1"/>
        </p:nvSpPr>
        <p:spPr>
          <a:xfrm rot="2700000">
            <a:off x="7179024" y="634975"/>
            <a:ext cx="248827" cy="1497543"/>
          </a:xfrm>
          <a:prstGeom prst="roundRect">
            <a:avLst>
              <a:gd name="adj" fmla="val 50000"/>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CA1DFAC8-C5A4-B06E-7BD4-BE9C9FAB8D4C}"/>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3C37D1B7-D479-0DBE-AA82-B22423F0103C}"/>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A5901167-CAC6-9D03-8AE7-5999927EC90C}"/>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C10EC3C-D6CA-83A4-85BF-4497ADFB5B9C}"/>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258FC4E3-DE74-07CB-DF0D-EF432694E624}"/>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16E30654-24B6-177F-7209-61BD3EB35772}"/>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B9ED7A2C-D54F-3FB2-049E-E3FD698EAD40}"/>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611EFC2-5F31-0856-CD9C-B48FFAFECB73}"/>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13085779-3A51-C94E-47DA-441AB3AC7993}"/>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36B8749C-61B3-F36B-2E83-93331DCFDB67}"/>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A3244CAD-B8EE-EAD5-94BB-4D6FF5C590B8}"/>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13D92B12-7E87-3B76-3E37-EF4A282AAB0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62950CC9-D68B-DA60-A412-1DF551976EDF}"/>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F8F529F4-6542-0C16-79B5-4CD8699874E6}"/>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F98EB9AA-D078-D410-AA55-6F32279720A6}"/>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936F7B60-6253-9263-A7C5-6C66103237C5}"/>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F869A46F-8B08-BA64-6452-64449336523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6F96E166-71B5-FC27-D949-9DEF499CF05A}"/>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FF9F3CE7-4C71-6DF5-31F6-C175598A84E8}"/>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73847571-A004-B2ED-67FC-605A022D4F54}"/>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4B056F5E-8AC5-116A-362D-111EA3F8B1C7}"/>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FD51D38F-75D4-BFBC-36E1-FDE418774DEF}"/>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467F07C9-C199-ED6C-1E56-61EB80662424}"/>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2D3F398D-F048-ACD2-36C0-83569756199B}"/>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FFC68FD8-FB3D-68E6-FBD8-D91466E3573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0F0114EE-9B04-2C89-D578-F70B8E12FB42}"/>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012C2392-5012-37FF-0A95-8A1C8F5A2404}"/>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2FDF3128-9738-DF9D-B96A-2881AAAFA2EB}"/>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A48BE3CD-C2D3-0CDA-E2EF-0B58BEBEBC51}"/>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62428859-A61F-3A97-95EC-E7ADDC15552E}"/>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AEA7A915-64F4-F802-0710-52F3DD3755DF}"/>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1" name="Ellipse 140">
            <a:extLst>
              <a:ext uri="{FF2B5EF4-FFF2-40B4-BE49-F238E27FC236}">
                <a16:creationId xmlns:a16="http://schemas.microsoft.com/office/drawing/2014/main" id="{C37DD0F5-D901-8113-F1B9-4140F02EA9D8}"/>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60A51D7E-42AD-8872-2FB2-2C71A71B17F8}"/>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B674A964-9856-F44C-C44D-0616E8F8EA74}"/>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4" name="Ellipse 143">
            <a:extLst>
              <a:ext uri="{FF2B5EF4-FFF2-40B4-BE49-F238E27FC236}">
                <a16:creationId xmlns:a16="http://schemas.microsoft.com/office/drawing/2014/main" id="{65E9F356-A9B2-8BE7-06D2-B0B74F02BEC3}"/>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5" name="Ellipse 144">
            <a:extLst>
              <a:ext uri="{FF2B5EF4-FFF2-40B4-BE49-F238E27FC236}">
                <a16:creationId xmlns:a16="http://schemas.microsoft.com/office/drawing/2014/main" id="{5CE961E3-99D5-6C9E-A515-FAFCA5FA52A2}"/>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2" name="Ellipse 151">
            <a:extLst>
              <a:ext uri="{FF2B5EF4-FFF2-40B4-BE49-F238E27FC236}">
                <a16:creationId xmlns:a16="http://schemas.microsoft.com/office/drawing/2014/main" id="{F1C1BB15-5246-2665-2CD1-C94218ED0346}"/>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3" name="Ellipse 152">
            <a:extLst>
              <a:ext uri="{FF2B5EF4-FFF2-40B4-BE49-F238E27FC236}">
                <a16:creationId xmlns:a16="http://schemas.microsoft.com/office/drawing/2014/main" id="{CEFE53E8-1FA0-B29C-CC44-99C7D97A735D}"/>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4" name="Ellipse 153">
            <a:extLst>
              <a:ext uri="{FF2B5EF4-FFF2-40B4-BE49-F238E27FC236}">
                <a16:creationId xmlns:a16="http://schemas.microsoft.com/office/drawing/2014/main" id="{3517551D-F365-7AA0-C08A-0CF87A545F0B}"/>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5" name="Ellipse 154">
            <a:extLst>
              <a:ext uri="{FF2B5EF4-FFF2-40B4-BE49-F238E27FC236}">
                <a16:creationId xmlns:a16="http://schemas.microsoft.com/office/drawing/2014/main" id="{F59AB98B-DE26-70D1-C7F3-53C7FDA8DE58}"/>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6" name="Ellipse 155">
            <a:extLst>
              <a:ext uri="{FF2B5EF4-FFF2-40B4-BE49-F238E27FC236}">
                <a16:creationId xmlns:a16="http://schemas.microsoft.com/office/drawing/2014/main" id="{2CABD0D8-3D3A-4A71-9A6B-A551DF83037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7" name="Ellipse 156">
            <a:extLst>
              <a:ext uri="{FF2B5EF4-FFF2-40B4-BE49-F238E27FC236}">
                <a16:creationId xmlns:a16="http://schemas.microsoft.com/office/drawing/2014/main" id="{1F3A887A-3A26-A6A2-69E7-A0396D75A572}"/>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8" name="Ellipse 157">
            <a:extLst>
              <a:ext uri="{FF2B5EF4-FFF2-40B4-BE49-F238E27FC236}">
                <a16:creationId xmlns:a16="http://schemas.microsoft.com/office/drawing/2014/main" id="{77BD1F12-B5D0-E578-4795-8CB6C61A703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1008112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Textfeld 3">
            <a:extLst>
              <a:ext uri="{FF2B5EF4-FFF2-40B4-BE49-F238E27FC236}">
                <a16:creationId xmlns:a16="http://schemas.microsoft.com/office/drawing/2014/main" id="{AFD4A151-EEE3-EE6E-76D6-A844D605FF81}"/>
              </a:ext>
            </a:extLst>
          </p:cNvPr>
          <p:cNvSpPr txBox="1"/>
          <p:nvPr userDrawn="1"/>
        </p:nvSpPr>
        <p:spPr>
          <a:xfrm>
            <a:off x="1168141" y="6244722"/>
            <a:ext cx="9855719" cy="246221"/>
          </a:xfrm>
          <a:prstGeom prst="rect">
            <a:avLst/>
          </a:prstGeom>
          <a:noFill/>
        </p:spPr>
        <p:txBody>
          <a:bodyPr wrap="square" lIns="0" tIns="0" rIns="0" bIns="0" rtlCol="0">
            <a:spAutoFit/>
          </a:bodyPr>
          <a:lstStyle/>
          <a:p>
            <a:pPr algn="l"/>
            <a:r>
              <a:rPr lang="de-DE" sz="800" i="1" noProof="1"/>
              <a:t>Foliensatz darf nicht publiziert / weitergegeben werden. Der vorliegende Foliensatz ist ausschließlich für den vorlesungsinternen Gebrauch im Rahmen der Vorlesung an der Hochschule Konstanz bestimmt. </a:t>
            </a:r>
            <a:br>
              <a:rPr lang="de-DE" sz="800" i="1" noProof="1"/>
            </a:br>
            <a:r>
              <a:rPr lang="de-DE" sz="800" i="1" noProof="1"/>
              <a:t>Die Weitergabe an Dritte sowie Veröffentlichungen (insbesondere das Hochladen ins Internet, Veröffentlichung auf Social Media oder Videoplattformen) sind aus urheberrechtlichen Gründen nicht gestattet.</a:t>
            </a:r>
          </a:p>
        </p:txBody>
      </p:sp>
      <p:pic>
        <p:nvPicPr>
          <p:cNvPr id="53" name="Grafik 52">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54" name="Grafik 53">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Tree>
    <p:extLst>
      <p:ext uri="{BB962C8B-B14F-4D97-AF65-F5344CB8AC3E}">
        <p14:creationId xmlns:p14="http://schemas.microsoft.com/office/powerpoint/2010/main" val="3149341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Bild vollflächig">
    <p:spTree>
      <p:nvGrpSpPr>
        <p:cNvPr id="1" name=""/>
        <p:cNvGrpSpPr/>
        <p:nvPr/>
      </p:nvGrpSpPr>
      <p:grpSpPr>
        <a:xfrm>
          <a:off x="0" y="0"/>
          <a:ext cx="0" cy="0"/>
          <a:chOff x="0" y="0"/>
          <a:chExt cx="0" cy="0"/>
        </a:xfrm>
      </p:grpSpPr>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1" y="1"/>
            <a:ext cx="12192000" cy="6237312"/>
          </a:xfrm>
          <a:solidFill>
            <a:srgbClr val="D9E5EC"/>
          </a:solidFill>
        </p:spPr>
        <p:txBody>
          <a:bodyPr/>
          <a:lstStyle/>
          <a:p>
            <a:endParaRPr lang="de-DE"/>
          </a:p>
        </p:txBody>
      </p:sp>
      <p:sp>
        <p:nvSpPr>
          <p:cNvPr id="3" name="Datumsplatzhalter 2"/>
          <p:cNvSpPr>
            <a:spLocks noGrp="1"/>
          </p:cNvSpPr>
          <p:nvPr>
            <p:ph type="dt" sz="half" idx="10"/>
          </p:nvPr>
        </p:nvSpPr>
        <p:spPr/>
        <p:txBody>
          <a:bodyPr/>
          <a:lstStyle/>
          <a:p>
            <a:fld id="{683EA91A-1D36-4C58-ADFD-F4459E6D016B}"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6" name="Titel 5">
            <a:extLst>
              <a:ext uri="{FF2B5EF4-FFF2-40B4-BE49-F238E27FC236}">
                <a16:creationId xmlns:a16="http://schemas.microsoft.com/office/drawing/2014/main" id="{EC2809C3-5D1B-B83A-D2CE-031C076BED54}"/>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7662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Bild links, Text 02">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0B8E61B-4EF7-4A50-A462-AF6D21E42A01}"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1" y="1556792"/>
            <a:ext cx="5732537" cy="468052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6443953" y="1557338"/>
            <a:ext cx="5192235"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3590EA6-0903-2463-E329-7B678F20266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36040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xt, Bild rechts 02">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9137B5D9-5202-DC8B-4647-878D1D9C84A4}"/>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3" name="Datumsplatzhalter 2"/>
          <p:cNvSpPr>
            <a:spLocks noGrp="1"/>
          </p:cNvSpPr>
          <p:nvPr>
            <p:ph type="dt" sz="half" idx="10"/>
          </p:nvPr>
        </p:nvSpPr>
        <p:spPr/>
        <p:txBody>
          <a:bodyPr/>
          <a:lstStyle/>
          <a:p>
            <a:fld id="{D2BEEA76-FBA1-40E3-A7DE-08D9D03AD4A2}"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903652" y="1556792"/>
            <a:ext cx="5732536" cy="468052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1557338"/>
            <a:ext cx="5191616"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9A097187-8762-DFFE-AA53-07F72A60FA5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16159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Vergleich zwei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6F03599-D2D8-4C1B-843C-D770783C693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5462076"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546207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6174113" y="1556792"/>
            <a:ext cx="5462075"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6174112" y="3925577"/>
            <a:ext cx="5462075"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4FCF8F7F-7C02-3544-251A-E8339D881631}"/>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7867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Vergleich drei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B4C9312-D15A-4CE2-BB20-BC71BEECB84C}"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3557993"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3557993"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4317005" y="1556792"/>
            <a:ext cx="3557992"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4317004" y="3925577"/>
            <a:ext cx="3557992"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Bildplatzhalter 71">
            <a:extLst>
              <a:ext uri="{FF2B5EF4-FFF2-40B4-BE49-F238E27FC236}">
                <a16:creationId xmlns:a16="http://schemas.microsoft.com/office/drawing/2014/main" id="{D2025339-73BC-21BD-6623-FBB656F09E7A}"/>
              </a:ext>
            </a:extLst>
          </p:cNvPr>
          <p:cNvSpPr>
            <a:spLocks noGrp="1"/>
          </p:cNvSpPr>
          <p:nvPr>
            <p:ph type="pic" sz="quarter" idx="19"/>
          </p:nvPr>
        </p:nvSpPr>
        <p:spPr>
          <a:xfrm>
            <a:off x="8078197" y="1556792"/>
            <a:ext cx="3557992" cy="2208626"/>
          </a:xfrm>
          <a:solidFill>
            <a:srgbClr val="D9E5EC"/>
          </a:solidFill>
          <a:ln>
            <a:noFill/>
          </a:ln>
        </p:spPr>
        <p:txBody>
          <a:bodyPr/>
          <a:lstStyle>
            <a:lvl1pPr>
              <a:defRPr sz="800"/>
            </a:lvl1pPr>
          </a:lstStyle>
          <a:p>
            <a:endParaRPr lang="de-DE"/>
          </a:p>
        </p:txBody>
      </p:sp>
      <p:sp>
        <p:nvSpPr>
          <p:cNvPr id="21" name="Textplatzhalter 16">
            <a:extLst>
              <a:ext uri="{FF2B5EF4-FFF2-40B4-BE49-F238E27FC236}">
                <a16:creationId xmlns:a16="http://schemas.microsoft.com/office/drawing/2014/main" id="{15D707B0-EA94-E15C-6942-029B0F576156}"/>
              </a:ext>
            </a:extLst>
          </p:cNvPr>
          <p:cNvSpPr>
            <a:spLocks noGrp="1"/>
          </p:cNvSpPr>
          <p:nvPr>
            <p:ph type="body" sz="quarter" idx="20"/>
          </p:nvPr>
        </p:nvSpPr>
        <p:spPr>
          <a:xfrm>
            <a:off x="8078196" y="3925577"/>
            <a:ext cx="3557992"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99CC5AF8-5E49-5671-AB14-F948F912BE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119161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Vergleich vier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5E5882-AC96-44C4-A50F-19F4911F1223}"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2652925"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2652925"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3364963" y="1556792"/>
            <a:ext cx="2652926"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3364962"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Bildplatzhalter 71">
            <a:extLst>
              <a:ext uri="{FF2B5EF4-FFF2-40B4-BE49-F238E27FC236}">
                <a16:creationId xmlns:a16="http://schemas.microsoft.com/office/drawing/2014/main" id="{BFBD78DF-85B5-55B7-A098-8F3E9AA8F3DD}"/>
              </a:ext>
            </a:extLst>
          </p:cNvPr>
          <p:cNvSpPr>
            <a:spLocks noGrp="1"/>
          </p:cNvSpPr>
          <p:nvPr>
            <p:ph type="pic" sz="quarter" idx="19"/>
          </p:nvPr>
        </p:nvSpPr>
        <p:spPr>
          <a:xfrm>
            <a:off x="6174112" y="1556792"/>
            <a:ext cx="2652926" cy="2208626"/>
          </a:xfrm>
          <a:solidFill>
            <a:srgbClr val="D9E5EC"/>
          </a:solidFill>
          <a:ln>
            <a:noFill/>
          </a:ln>
        </p:spPr>
        <p:txBody>
          <a:bodyPr/>
          <a:lstStyle>
            <a:lvl1pPr>
              <a:defRPr sz="800"/>
            </a:lvl1pPr>
          </a:lstStyle>
          <a:p>
            <a:endParaRPr lang="de-DE"/>
          </a:p>
        </p:txBody>
      </p:sp>
      <p:sp>
        <p:nvSpPr>
          <p:cNvPr id="24" name="Textplatzhalter 16">
            <a:extLst>
              <a:ext uri="{FF2B5EF4-FFF2-40B4-BE49-F238E27FC236}">
                <a16:creationId xmlns:a16="http://schemas.microsoft.com/office/drawing/2014/main" id="{3491E024-83B7-B40F-4D11-3552D8366ABF}"/>
              </a:ext>
            </a:extLst>
          </p:cNvPr>
          <p:cNvSpPr>
            <a:spLocks noGrp="1"/>
          </p:cNvSpPr>
          <p:nvPr>
            <p:ph type="body" sz="quarter" idx="20"/>
          </p:nvPr>
        </p:nvSpPr>
        <p:spPr>
          <a:xfrm>
            <a:off x="6174111"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5" name="Bildplatzhalter 71">
            <a:extLst>
              <a:ext uri="{FF2B5EF4-FFF2-40B4-BE49-F238E27FC236}">
                <a16:creationId xmlns:a16="http://schemas.microsoft.com/office/drawing/2014/main" id="{E084C7B0-B592-411E-4D04-E1ECBDD401AF}"/>
              </a:ext>
            </a:extLst>
          </p:cNvPr>
          <p:cNvSpPr>
            <a:spLocks noGrp="1"/>
          </p:cNvSpPr>
          <p:nvPr>
            <p:ph type="pic" sz="quarter" idx="21"/>
          </p:nvPr>
        </p:nvSpPr>
        <p:spPr>
          <a:xfrm>
            <a:off x="8983264" y="1556792"/>
            <a:ext cx="2652926" cy="2208626"/>
          </a:xfrm>
          <a:solidFill>
            <a:srgbClr val="D9E5EC"/>
          </a:solidFill>
          <a:ln>
            <a:noFill/>
          </a:ln>
        </p:spPr>
        <p:txBody>
          <a:bodyPr/>
          <a:lstStyle>
            <a:lvl1pPr>
              <a:defRPr sz="800"/>
            </a:lvl1pPr>
          </a:lstStyle>
          <a:p>
            <a:endParaRPr lang="de-DE"/>
          </a:p>
        </p:txBody>
      </p:sp>
      <p:sp>
        <p:nvSpPr>
          <p:cNvPr id="26" name="Textplatzhalter 16">
            <a:extLst>
              <a:ext uri="{FF2B5EF4-FFF2-40B4-BE49-F238E27FC236}">
                <a16:creationId xmlns:a16="http://schemas.microsoft.com/office/drawing/2014/main" id="{BF82D9A2-1990-E4CD-2023-AC8213484DF0}"/>
              </a:ext>
            </a:extLst>
          </p:cNvPr>
          <p:cNvSpPr>
            <a:spLocks noGrp="1"/>
          </p:cNvSpPr>
          <p:nvPr>
            <p:ph type="body" sz="quarter" idx="22"/>
          </p:nvPr>
        </p:nvSpPr>
        <p:spPr>
          <a:xfrm>
            <a:off x="8983263"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E908C877-2D62-04DE-BD46-9395C6D321D9}"/>
              </a:ext>
            </a:extLst>
          </p:cNvPr>
          <p:cNvSpPr>
            <a:spLocks noGrp="1"/>
          </p:cNvSpPr>
          <p:nvPr>
            <p:ph type="title"/>
          </p:nvPr>
        </p:nvSpPr>
        <p:spPr>
          <a:xfrm>
            <a:off x="555812" y="404547"/>
            <a:ext cx="11080376" cy="430887"/>
          </a:xfrm>
        </p:spPr>
        <p:txBody>
          <a:bodyPr/>
          <a:lstStyle/>
          <a:p>
            <a:r>
              <a:rPr lang="de-DE"/>
              <a:t>Mastertitelformat bearbeiten</a:t>
            </a:r>
          </a:p>
        </p:txBody>
      </p:sp>
    </p:spTree>
    <p:extLst>
      <p:ext uri="{BB962C8B-B14F-4D97-AF65-F5344CB8AC3E}">
        <p14:creationId xmlns:p14="http://schemas.microsoft.com/office/powerpoint/2010/main" val="160817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Bilder links, Text horizonta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4839DD3-4A21-4EFD-8FCD-69E5A271F813}"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1" y="1556793"/>
            <a:ext cx="3539829" cy="226018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4255801" y="1556794"/>
            <a:ext cx="7380388" cy="2260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4" name="Bildplatzhalter 71">
            <a:extLst>
              <a:ext uri="{FF2B5EF4-FFF2-40B4-BE49-F238E27FC236}">
                <a16:creationId xmlns:a16="http://schemas.microsoft.com/office/drawing/2014/main" id="{7CA69744-D440-71BB-2D9B-C5E615225701}"/>
              </a:ext>
            </a:extLst>
          </p:cNvPr>
          <p:cNvSpPr>
            <a:spLocks noGrp="1"/>
          </p:cNvSpPr>
          <p:nvPr>
            <p:ph type="pic" sz="quarter" idx="17"/>
          </p:nvPr>
        </p:nvSpPr>
        <p:spPr>
          <a:xfrm>
            <a:off x="555811" y="3977132"/>
            <a:ext cx="3539829" cy="2260180"/>
          </a:xfrm>
          <a:solidFill>
            <a:srgbClr val="D9E5EC"/>
          </a:solidFill>
          <a:ln>
            <a:noFill/>
          </a:ln>
        </p:spPr>
        <p:txBody>
          <a:bodyPr/>
          <a:lstStyle>
            <a:lvl1pPr>
              <a:defRPr sz="800"/>
            </a:lvl1pPr>
          </a:lstStyle>
          <a:p>
            <a:endParaRPr lang="de-DE"/>
          </a:p>
        </p:txBody>
      </p:sp>
      <p:sp>
        <p:nvSpPr>
          <p:cNvPr id="25" name="Textplatzhalter 16">
            <a:extLst>
              <a:ext uri="{FF2B5EF4-FFF2-40B4-BE49-F238E27FC236}">
                <a16:creationId xmlns:a16="http://schemas.microsoft.com/office/drawing/2014/main" id="{0DBCD8FC-999A-1C2A-7A56-C6E3DACE0E46}"/>
              </a:ext>
            </a:extLst>
          </p:cNvPr>
          <p:cNvSpPr>
            <a:spLocks noGrp="1"/>
          </p:cNvSpPr>
          <p:nvPr>
            <p:ph type="body" sz="quarter" idx="18"/>
          </p:nvPr>
        </p:nvSpPr>
        <p:spPr>
          <a:xfrm>
            <a:off x="4255801" y="3977133"/>
            <a:ext cx="7380388" cy="2260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el 10">
            <a:extLst>
              <a:ext uri="{FF2B5EF4-FFF2-40B4-BE49-F238E27FC236}">
                <a16:creationId xmlns:a16="http://schemas.microsoft.com/office/drawing/2014/main" id="{B979525A-B186-6A3E-FB11-7DD0AF8AA47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43449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alerie 1: mit Infoboxen">
    <p:spTree>
      <p:nvGrpSpPr>
        <p:cNvPr id="1" name=""/>
        <p:cNvGrpSpPr/>
        <p:nvPr/>
      </p:nvGrpSpPr>
      <p:grpSpPr>
        <a:xfrm>
          <a:off x="0" y="0"/>
          <a:ext cx="0" cy="0"/>
          <a:chOff x="0" y="0"/>
          <a:chExt cx="0" cy="0"/>
        </a:xfrm>
      </p:grpSpPr>
      <p:sp>
        <p:nvSpPr>
          <p:cNvPr id="2" name="Bildplatzhalter 71">
            <a:extLst>
              <a:ext uri="{FF2B5EF4-FFF2-40B4-BE49-F238E27FC236}">
                <a16:creationId xmlns:a16="http://schemas.microsoft.com/office/drawing/2014/main" id="{685401CC-C93C-6E21-94EF-9BEB90ABCA43}"/>
              </a:ext>
            </a:extLst>
          </p:cNvPr>
          <p:cNvSpPr>
            <a:spLocks noGrp="1"/>
          </p:cNvSpPr>
          <p:nvPr>
            <p:ph type="pic" sz="quarter" idx="15"/>
          </p:nvPr>
        </p:nvSpPr>
        <p:spPr>
          <a:xfrm>
            <a:off x="555811" y="1562507"/>
            <a:ext cx="5458489" cy="4674805"/>
          </a:xfrm>
          <a:solidFill>
            <a:srgbClr val="D9E5EC"/>
          </a:solidFill>
          <a:ln>
            <a:noFill/>
          </a:ln>
        </p:spPr>
        <p:txBody>
          <a:bodyPr/>
          <a:lstStyle>
            <a:lvl1pPr>
              <a:defRPr sz="800"/>
            </a:lvl1pPr>
          </a:lstStyle>
          <a:p>
            <a:endParaRPr lang="de-DE"/>
          </a:p>
        </p:txBody>
      </p:sp>
      <p:sp>
        <p:nvSpPr>
          <p:cNvPr id="31" name="Inhaltsplatzhalter 23">
            <a:extLst>
              <a:ext uri="{FF2B5EF4-FFF2-40B4-BE49-F238E27FC236}">
                <a16:creationId xmlns:a16="http://schemas.microsoft.com/office/drawing/2014/main" id="{459BB5BF-9D96-9894-DD67-7BFAEC3C436E}"/>
              </a:ext>
            </a:extLst>
          </p:cNvPr>
          <p:cNvSpPr>
            <a:spLocks noGrp="1"/>
          </p:cNvSpPr>
          <p:nvPr>
            <p:ph sz="quarter" idx="25"/>
          </p:nvPr>
        </p:nvSpPr>
        <p:spPr>
          <a:xfrm>
            <a:off x="8930363" y="3950394"/>
            <a:ext cx="2705171" cy="2286918"/>
          </a:xfrm>
          <a:solidFill>
            <a:srgbClr val="D9E5EC"/>
          </a:solidFill>
        </p:spPr>
        <p:txBody>
          <a:bodyPr lIns="72000" tIns="72000" rIns="72000" bIns="72000"/>
          <a:lstStyle>
            <a:lvl1pPr>
              <a:spcBef>
                <a:spcPts val="600"/>
              </a:spcBef>
              <a:defRPr sz="1400"/>
            </a:lvl1pPr>
            <a:lvl2pPr marL="179388" indent="-179388">
              <a:spcBef>
                <a:spcPts val="0"/>
              </a:spcBef>
              <a:defRPr sz="1400"/>
            </a:lvl2pPr>
            <a:lvl3pPr marL="358775" indent="-179388">
              <a:spcBef>
                <a:spcPts val="0"/>
              </a:spcBef>
              <a:defRPr sz="1400"/>
            </a:lvl3pPr>
            <a:lvl4pPr marL="536575" indent="-177800">
              <a:spcBef>
                <a:spcPts val="0"/>
              </a:spcBef>
              <a:defRPr sz="1400"/>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3" name="Datumsplatzhalter 2"/>
          <p:cNvSpPr>
            <a:spLocks noGrp="1"/>
          </p:cNvSpPr>
          <p:nvPr>
            <p:ph type="dt" sz="half" idx="10"/>
          </p:nvPr>
        </p:nvSpPr>
        <p:spPr/>
        <p:txBody>
          <a:bodyPr/>
          <a:lstStyle/>
          <a:p>
            <a:fld id="{1FD95F0C-D83D-4ADE-A109-65245DD252C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7" name="Inhaltsplatzhalter 23">
            <a:extLst>
              <a:ext uri="{FF2B5EF4-FFF2-40B4-BE49-F238E27FC236}">
                <a16:creationId xmlns:a16="http://schemas.microsoft.com/office/drawing/2014/main" id="{1C67FA77-B699-BF24-8F03-353A1906A71F}"/>
              </a:ext>
            </a:extLst>
          </p:cNvPr>
          <p:cNvSpPr>
            <a:spLocks noGrp="1"/>
          </p:cNvSpPr>
          <p:nvPr>
            <p:ph sz="quarter" idx="22"/>
          </p:nvPr>
        </p:nvSpPr>
        <p:spPr>
          <a:xfrm>
            <a:off x="6119419" y="1560653"/>
            <a:ext cx="2705825" cy="4676660"/>
          </a:xfrm>
          <a:solidFill>
            <a:schemeClr val="accent1"/>
          </a:solidFill>
        </p:spPr>
        <p:txBody>
          <a:bodyPr lIns="72000" tIns="72000" rIns="72000" bIns="72000"/>
          <a:lstStyle>
            <a:lvl1pPr>
              <a:spcBef>
                <a:spcPts val="600"/>
              </a:spcBef>
              <a:defRPr sz="1400">
                <a:solidFill>
                  <a:schemeClr val="bg1"/>
                </a:solidFill>
              </a:defRPr>
            </a:lvl1pPr>
            <a:lvl2pPr marL="179388" indent="-179388">
              <a:spcBef>
                <a:spcPts val="0"/>
              </a:spcBef>
              <a:buClr>
                <a:schemeClr val="bg1"/>
              </a:buClr>
              <a:defRPr sz="1400">
                <a:solidFill>
                  <a:schemeClr val="bg1"/>
                </a:solidFill>
              </a:defRPr>
            </a:lvl2pPr>
            <a:lvl3pPr marL="358775" indent="-179388">
              <a:spcBef>
                <a:spcPts val="0"/>
              </a:spcBef>
              <a:buClr>
                <a:schemeClr val="bg1"/>
              </a:buClr>
              <a:defRPr sz="1400">
                <a:solidFill>
                  <a:schemeClr val="bg1"/>
                </a:solidFill>
              </a:defRPr>
            </a:lvl3pPr>
            <a:lvl4pPr marL="536575" indent="-177800">
              <a:spcBef>
                <a:spcPts val="0"/>
              </a:spcBef>
              <a:buClr>
                <a:schemeClr val="bg1"/>
              </a:buClr>
              <a:defRPr sz="1400">
                <a:solidFill>
                  <a:schemeClr val="bg1"/>
                </a:solidFill>
              </a:defRPr>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28" name="Inhaltsplatzhalter 23">
            <a:extLst>
              <a:ext uri="{FF2B5EF4-FFF2-40B4-BE49-F238E27FC236}">
                <a16:creationId xmlns:a16="http://schemas.microsoft.com/office/drawing/2014/main" id="{B460EF22-5591-2A40-CECA-494A8036561A}"/>
              </a:ext>
            </a:extLst>
          </p:cNvPr>
          <p:cNvSpPr>
            <a:spLocks noGrp="1"/>
          </p:cNvSpPr>
          <p:nvPr>
            <p:ph sz="quarter" idx="23"/>
          </p:nvPr>
        </p:nvSpPr>
        <p:spPr>
          <a:xfrm>
            <a:off x="8930332" y="1560653"/>
            <a:ext cx="2705856" cy="2286919"/>
          </a:xfrm>
          <a:solidFill>
            <a:srgbClr val="D9E5EC"/>
          </a:solidFill>
        </p:spPr>
        <p:txBody>
          <a:bodyPr lIns="72000" tIns="72000" rIns="72000" bIns="72000"/>
          <a:lstStyle>
            <a:lvl1pPr>
              <a:spcBef>
                <a:spcPts val="600"/>
              </a:spcBef>
              <a:defRPr sz="1400"/>
            </a:lvl1pPr>
            <a:lvl2pPr marL="179388" indent="-179388">
              <a:spcBef>
                <a:spcPts val="0"/>
              </a:spcBef>
              <a:defRPr sz="1400"/>
            </a:lvl2pPr>
            <a:lvl3pPr marL="358775" indent="-179388">
              <a:spcBef>
                <a:spcPts val="0"/>
              </a:spcBef>
              <a:defRPr sz="1400"/>
            </a:lvl3pPr>
            <a:lvl4pPr marL="536575" indent="-177800">
              <a:spcBef>
                <a:spcPts val="0"/>
              </a:spcBef>
              <a:defRPr sz="1400"/>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Titel 9">
            <a:extLst>
              <a:ext uri="{FF2B5EF4-FFF2-40B4-BE49-F238E27FC236}">
                <a16:creationId xmlns:a16="http://schemas.microsoft.com/office/drawing/2014/main" id="{8034B88C-B6C0-FCC1-0730-916692C55947}"/>
              </a:ext>
            </a:extLst>
          </p:cNvPr>
          <p:cNvSpPr>
            <a:spLocks noGrp="1"/>
          </p:cNvSpPr>
          <p:nvPr>
            <p:ph type="title"/>
          </p:nvPr>
        </p:nvSpPr>
        <p:spPr>
          <a:xfrm>
            <a:off x="555812" y="404547"/>
            <a:ext cx="11080376" cy="430887"/>
          </a:xfrm>
        </p:spPr>
        <p:txBody>
          <a:bodyPr/>
          <a:lstStyle/>
          <a:p>
            <a:r>
              <a:rPr lang="de-DE"/>
              <a:t>Mastertitelformat bearbeiten</a:t>
            </a:r>
          </a:p>
        </p:txBody>
      </p:sp>
    </p:spTree>
    <p:extLst>
      <p:ext uri="{BB962C8B-B14F-4D97-AF65-F5344CB8AC3E}">
        <p14:creationId xmlns:p14="http://schemas.microsoft.com/office/powerpoint/2010/main" val="2536329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alerie 2: viele kleine Bilder">
    <p:spTree>
      <p:nvGrpSpPr>
        <p:cNvPr id="1" name=""/>
        <p:cNvGrpSpPr/>
        <p:nvPr/>
      </p:nvGrpSpPr>
      <p:grpSpPr>
        <a:xfrm>
          <a:off x="0" y="0"/>
          <a:ext cx="0" cy="0"/>
          <a:chOff x="0" y="0"/>
          <a:chExt cx="0" cy="0"/>
        </a:xfrm>
      </p:grpSpPr>
      <p:sp>
        <p:nvSpPr>
          <p:cNvPr id="33" name="Bildplatzhalter 71">
            <a:extLst>
              <a:ext uri="{FF2B5EF4-FFF2-40B4-BE49-F238E27FC236}">
                <a16:creationId xmlns:a16="http://schemas.microsoft.com/office/drawing/2014/main" id="{536EB77E-026B-17F5-1EC3-7CDB334D704C}"/>
              </a:ext>
            </a:extLst>
          </p:cNvPr>
          <p:cNvSpPr>
            <a:spLocks noGrp="1"/>
          </p:cNvSpPr>
          <p:nvPr>
            <p:ph type="pic" sz="quarter" idx="15"/>
          </p:nvPr>
        </p:nvSpPr>
        <p:spPr>
          <a:xfrm>
            <a:off x="555812" y="1562507"/>
            <a:ext cx="2670656" cy="2285065"/>
          </a:xfrm>
          <a:solidFill>
            <a:srgbClr val="D9E5EC"/>
          </a:solidFill>
          <a:ln>
            <a:noFill/>
          </a:ln>
        </p:spPr>
        <p:txBody>
          <a:bodyPr/>
          <a:lstStyle>
            <a:lvl1pPr>
              <a:defRPr sz="800"/>
            </a:lvl1pPr>
          </a:lstStyle>
          <a:p>
            <a:endParaRPr lang="de-DE"/>
          </a:p>
        </p:txBody>
      </p:sp>
      <p:sp>
        <p:nvSpPr>
          <p:cNvPr id="34" name="Bildplatzhalter 71">
            <a:extLst>
              <a:ext uri="{FF2B5EF4-FFF2-40B4-BE49-F238E27FC236}">
                <a16:creationId xmlns:a16="http://schemas.microsoft.com/office/drawing/2014/main" id="{B7F8BC54-D8AE-6EB8-7C5A-CB5BF1CC5CCB}"/>
              </a:ext>
            </a:extLst>
          </p:cNvPr>
          <p:cNvSpPr>
            <a:spLocks noGrp="1"/>
          </p:cNvSpPr>
          <p:nvPr>
            <p:ph type="pic" sz="quarter" idx="27"/>
          </p:nvPr>
        </p:nvSpPr>
        <p:spPr>
          <a:xfrm>
            <a:off x="555812" y="3950393"/>
            <a:ext cx="2670656" cy="2286919"/>
          </a:xfrm>
          <a:solidFill>
            <a:srgbClr val="D9E5EC"/>
          </a:solidFill>
          <a:ln>
            <a:noFill/>
          </a:ln>
        </p:spPr>
        <p:txBody>
          <a:bodyPr/>
          <a:lstStyle>
            <a:lvl1pPr>
              <a:defRPr sz="800"/>
            </a:lvl1pPr>
          </a:lstStyle>
          <a:p>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5" name="Bildplatzhalter 71">
            <a:extLst>
              <a:ext uri="{FF2B5EF4-FFF2-40B4-BE49-F238E27FC236}">
                <a16:creationId xmlns:a16="http://schemas.microsoft.com/office/drawing/2014/main" id="{BDF71D67-25C9-8BC8-8FF9-0F7371449498}"/>
              </a:ext>
            </a:extLst>
          </p:cNvPr>
          <p:cNvSpPr>
            <a:spLocks noGrp="1"/>
          </p:cNvSpPr>
          <p:nvPr>
            <p:ph type="pic" sz="quarter" idx="28"/>
          </p:nvPr>
        </p:nvSpPr>
        <p:spPr>
          <a:xfrm>
            <a:off x="3359052" y="1562507"/>
            <a:ext cx="2670967" cy="2285065"/>
          </a:xfrm>
          <a:solidFill>
            <a:srgbClr val="D9E5EC"/>
          </a:solidFill>
          <a:ln>
            <a:noFill/>
          </a:ln>
        </p:spPr>
        <p:txBody>
          <a:bodyPr/>
          <a:lstStyle>
            <a:lvl1pPr>
              <a:defRPr sz="800"/>
            </a:lvl1pPr>
          </a:lstStyle>
          <a:p>
            <a:endParaRPr lang="de-DE"/>
          </a:p>
        </p:txBody>
      </p:sp>
      <p:sp>
        <p:nvSpPr>
          <p:cNvPr id="36" name="Bildplatzhalter 71">
            <a:extLst>
              <a:ext uri="{FF2B5EF4-FFF2-40B4-BE49-F238E27FC236}">
                <a16:creationId xmlns:a16="http://schemas.microsoft.com/office/drawing/2014/main" id="{B43EA173-B021-0435-7601-D9AC2F8D8436}"/>
              </a:ext>
            </a:extLst>
          </p:cNvPr>
          <p:cNvSpPr>
            <a:spLocks noGrp="1"/>
          </p:cNvSpPr>
          <p:nvPr>
            <p:ph type="pic" sz="quarter" idx="29"/>
          </p:nvPr>
        </p:nvSpPr>
        <p:spPr>
          <a:xfrm>
            <a:off x="3359052" y="3950393"/>
            <a:ext cx="2670967" cy="2286919"/>
          </a:xfrm>
          <a:solidFill>
            <a:srgbClr val="D9E5EC"/>
          </a:solidFill>
          <a:ln>
            <a:noFill/>
          </a:ln>
        </p:spPr>
        <p:txBody>
          <a:bodyPr/>
          <a:lstStyle>
            <a:lvl1pPr>
              <a:defRPr sz="800"/>
            </a:lvl1pPr>
          </a:lstStyle>
          <a:p>
            <a:endParaRPr lang="de-DE"/>
          </a:p>
        </p:txBody>
      </p:sp>
      <p:sp>
        <p:nvSpPr>
          <p:cNvPr id="37" name="Bildplatzhalter 71">
            <a:extLst>
              <a:ext uri="{FF2B5EF4-FFF2-40B4-BE49-F238E27FC236}">
                <a16:creationId xmlns:a16="http://schemas.microsoft.com/office/drawing/2014/main" id="{4E6AF126-1017-9187-B4B0-C73C41096D34}"/>
              </a:ext>
            </a:extLst>
          </p:cNvPr>
          <p:cNvSpPr>
            <a:spLocks noGrp="1"/>
          </p:cNvSpPr>
          <p:nvPr>
            <p:ph type="pic" sz="quarter" idx="30"/>
          </p:nvPr>
        </p:nvSpPr>
        <p:spPr>
          <a:xfrm>
            <a:off x="6162603" y="1562507"/>
            <a:ext cx="2670345" cy="2285065"/>
          </a:xfrm>
          <a:solidFill>
            <a:srgbClr val="D9E5EC"/>
          </a:solidFill>
          <a:ln>
            <a:noFill/>
          </a:ln>
        </p:spPr>
        <p:txBody>
          <a:bodyPr/>
          <a:lstStyle>
            <a:lvl1pPr>
              <a:defRPr sz="800"/>
            </a:lvl1pPr>
          </a:lstStyle>
          <a:p>
            <a:endParaRPr lang="de-DE"/>
          </a:p>
        </p:txBody>
      </p:sp>
      <p:sp>
        <p:nvSpPr>
          <p:cNvPr id="38" name="Bildplatzhalter 71">
            <a:extLst>
              <a:ext uri="{FF2B5EF4-FFF2-40B4-BE49-F238E27FC236}">
                <a16:creationId xmlns:a16="http://schemas.microsoft.com/office/drawing/2014/main" id="{835EB7E9-E4EF-4A0D-64FB-A4F596CB1CF0}"/>
              </a:ext>
            </a:extLst>
          </p:cNvPr>
          <p:cNvSpPr>
            <a:spLocks noGrp="1"/>
          </p:cNvSpPr>
          <p:nvPr>
            <p:ph type="pic" sz="quarter" idx="31"/>
          </p:nvPr>
        </p:nvSpPr>
        <p:spPr>
          <a:xfrm>
            <a:off x="6162603" y="3950393"/>
            <a:ext cx="2670345" cy="2286919"/>
          </a:xfrm>
          <a:solidFill>
            <a:srgbClr val="D9E5EC"/>
          </a:solidFill>
          <a:ln>
            <a:noFill/>
          </a:ln>
        </p:spPr>
        <p:txBody>
          <a:bodyPr/>
          <a:lstStyle>
            <a:lvl1pPr>
              <a:defRPr sz="800"/>
            </a:lvl1pPr>
          </a:lstStyle>
          <a:p>
            <a:endParaRPr lang="de-DE"/>
          </a:p>
        </p:txBody>
      </p:sp>
      <p:sp>
        <p:nvSpPr>
          <p:cNvPr id="39" name="Bildplatzhalter 71">
            <a:extLst>
              <a:ext uri="{FF2B5EF4-FFF2-40B4-BE49-F238E27FC236}">
                <a16:creationId xmlns:a16="http://schemas.microsoft.com/office/drawing/2014/main" id="{6467F766-93B5-1A9D-42E9-D3207F0B13B0}"/>
              </a:ext>
            </a:extLst>
          </p:cNvPr>
          <p:cNvSpPr>
            <a:spLocks noGrp="1"/>
          </p:cNvSpPr>
          <p:nvPr>
            <p:ph type="pic" sz="quarter" idx="32"/>
          </p:nvPr>
        </p:nvSpPr>
        <p:spPr>
          <a:xfrm>
            <a:off x="8965533" y="1562507"/>
            <a:ext cx="2670655" cy="2285065"/>
          </a:xfrm>
          <a:solidFill>
            <a:srgbClr val="D9E5EC"/>
          </a:solidFill>
          <a:ln>
            <a:noFill/>
          </a:ln>
        </p:spPr>
        <p:txBody>
          <a:bodyPr/>
          <a:lstStyle>
            <a:lvl1pPr>
              <a:defRPr sz="800"/>
            </a:lvl1pPr>
          </a:lstStyle>
          <a:p>
            <a:endParaRPr lang="de-DE"/>
          </a:p>
        </p:txBody>
      </p:sp>
      <p:sp>
        <p:nvSpPr>
          <p:cNvPr id="40" name="Bildplatzhalter 71">
            <a:extLst>
              <a:ext uri="{FF2B5EF4-FFF2-40B4-BE49-F238E27FC236}">
                <a16:creationId xmlns:a16="http://schemas.microsoft.com/office/drawing/2014/main" id="{D7977CB8-C981-BAB8-A3F3-1B150DE4BDDC}"/>
              </a:ext>
            </a:extLst>
          </p:cNvPr>
          <p:cNvSpPr>
            <a:spLocks noGrp="1"/>
          </p:cNvSpPr>
          <p:nvPr>
            <p:ph type="pic" sz="quarter" idx="33"/>
          </p:nvPr>
        </p:nvSpPr>
        <p:spPr>
          <a:xfrm>
            <a:off x="8965533" y="3950393"/>
            <a:ext cx="2670655" cy="2286919"/>
          </a:xfrm>
          <a:solidFill>
            <a:srgbClr val="D9E5EC"/>
          </a:solidFill>
          <a:ln>
            <a:noFill/>
          </a:ln>
        </p:spPr>
        <p:txBody>
          <a:bodyPr/>
          <a:lstStyle>
            <a:lvl1pPr>
              <a:defRPr sz="800"/>
            </a:lvl1pPr>
          </a:lstStyle>
          <a:p>
            <a:endParaRPr lang="de-DE"/>
          </a:p>
        </p:txBody>
      </p:sp>
      <p:sp>
        <p:nvSpPr>
          <p:cNvPr id="2" name="Titel 1">
            <a:extLst>
              <a:ext uri="{FF2B5EF4-FFF2-40B4-BE49-F238E27FC236}">
                <a16:creationId xmlns:a16="http://schemas.microsoft.com/office/drawing/2014/main" id="{17547C5B-0B80-93C1-5387-9C6D28E0FF2F}"/>
              </a:ext>
            </a:extLst>
          </p:cNvPr>
          <p:cNvSpPr>
            <a:spLocks noGrp="1"/>
          </p:cNvSpPr>
          <p:nvPr>
            <p:ph type="title"/>
          </p:nvPr>
        </p:nvSpPr>
        <p:spPr>
          <a:xfrm>
            <a:off x="555812" y="404547"/>
            <a:ext cx="11080376" cy="430887"/>
          </a:xfrm>
        </p:spPr>
        <p:txBody>
          <a:bodyPr/>
          <a:lstStyle/>
          <a:p>
            <a:r>
              <a:rPr lang="de-DE"/>
              <a:t>Mastertitelformat bearbeiten</a:t>
            </a:r>
          </a:p>
        </p:txBody>
      </p:sp>
      <p:sp>
        <p:nvSpPr>
          <p:cNvPr id="7" name="Datumsplatzhalter 6">
            <a:extLst>
              <a:ext uri="{FF2B5EF4-FFF2-40B4-BE49-F238E27FC236}">
                <a16:creationId xmlns:a16="http://schemas.microsoft.com/office/drawing/2014/main" id="{73006E1F-7C66-345C-384C-990AB99F4DBE}"/>
              </a:ext>
            </a:extLst>
          </p:cNvPr>
          <p:cNvSpPr>
            <a:spLocks noGrp="1"/>
          </p:cNvSpPr>
          <p:nvPr>
            <p:ph type="dt" sz="half" idx="34"/>
          </p:nvPr>
        </p:nvSpPr>
        <p:spPr/>
        <p:txBody>
          <a:bodyPr/>
          <a:lstStyle/>
          <a:p>
            <a:fld id="{8DDEC60E-A6B7-4EAD-A4E2-4A093954323A}" type="datetime1">
              <a:rPr lang="de-DE" smtClean="0"/>
              <a:t>16.10.2023</a:t>
            </a:fld>
            <a:endParaRPr lang="de-DE"/>
          </a:p>
        </p:txBody>
      </p:sp>
      <p:sp>
        <p:nvSpPr>
          <p:cNvPr id="9" name="Fußzeilenplatzhalter 8">
            <a:extLst>
              <a:ext uri="{FF2B5EF4-FFF2-40B4-BE49-F238E27FC236}">
                <a16:creationId xmlns:a16="http://schemas.microsoft.com/office/drawing/2014/main" id="{8646FE0A-AFCF-420C-8216-2F00FB874D3B}"/>
              </a:ext>
            </a:extLst>
          </p:cNvPr>
          <p:cNvSpPr>
            <a:spLocks noGrp="1"/>
          </p:cNvSpPr>
          <p:nvPr>
            <p:ph type="ftr" sz="quarter" idx="35"/>
          </p:nvPr>
        </p:nvSpPr>
        <p:spPr/>
        <p:txBody>
          <a:bodyPr/>
          <a:lstStyle/>
          <a:p>
            <a:r>
              <a:rPr lang="de-DE"/>
              <a:t>HTWG Hochschule Konstanz  |  Vorname Name  |  Titel Lehrveranstaltung, ggfs. konkretes Thema  |  © Urheberrechtlich geschütztes Material</a:t>
            </a:r>
          </a:p>
        </p:txBody>
      </p:sp>
      <p:sp>
        <p:nvSpPr>
          <p:cNvPr id="10" name="Foliennummernplatzhalter 9">
            <a:extLst>
              <a:ext uri="{FF2B5EF4-FFF2-40B4-BE49-F238E27FC236}">
                <a16:creationId xmlns:a16="http://schemas.microsoft.com/office/drawing/2014/main" id="{99219280-B456-1B63-D191-C0E551F662EB}"/>
              </a:ext>
            </a:extLst>
          </p:cNvPr>
          <p:cNvSpPr>
            <a:spLocks noGrp="1"/>
          </p:cNvSpPr>
          <p:nvPr>
            <p:ph type="sldNum" sz="quarter" idx="36"/>
          </p:nvPr>
        </p:nvSpPr>
        <p:spPr/>
        <p:txBody>
          <a:bodyPr/>
          <a:lstStyle/>
          <a:p>
            <a:fld id="{69F34120-B5BD-450B-94B9-3E8DBFFED806}" type="slidenum">
              <a:rPr lang="de-DE" smtClean="0"/>
              <a:pPr/>
              <a:t>‹Nr.›</a:t>
            </a:fld>
            <a:endParaRPr lang="de-DE"/>
          </a:p>
        </p:txBody>
      </p:sp>
    </p:spTree>
    <p:extLst>
      <p:ext uri="{BB962C8B-B14F-4D97-AF65-F5344CB8AC3E}">
        <p14:creationId xmlns:p14="http://schemas.microsoft.com/office/powerpoint/2010/main" val="3159819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rnaussage / Zitat">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solidFill>
                  <a:schemeClr val="bg2">
                    <a:lumMod val="50000"/>
                  </a:schemeClr>
                </a:solidFill>
              </a:defRPr>
            </a:lvl1pPr>
          </a:lstStyle>
          <a:p>
            <a:fld id="{EA63EB4E-42AF-40CE-9D62-D9A1D92FB075}"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lvl1pPr>
              <a:defRPr>
                <a:solidFill>
                  <a:schemeClr val="bg2">
                    <a:lumMod val="50000"/>
                  </a:schemeClr>
                </a:solidFill>
              </a:defRPr>
            </a:lvl1p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a:ln w="6350">
            <a:noFill/>
          </a:ln>
        </p:spPr>
        <p:txBody>
          <a:bodyPr/>
          <a:lstStyle>
            <a:lvl1pPr>
              <a:defRPr>
                <a:solidFill>
                  <a:schemeClr val="bg1"/>
                </a:solidFill>
              </a:defRPr>
            </a:lvl1pPr>
          </a:lstStyle>
          <a:p>
            <a:fld id="{69F34120-B5BD-450B-94B9-3E8DBFFED806}" type="slidenum">
              <a:rPr lang="de-DE" smtClean="0"/>
              <a:pPr/>
              <a:t>‹Nr.›</a:t>
            </a:fld>
            <a:endParaRPr lang="de-DE"/>
          </a:p>
        </p:txBody>
      </p:sp>
      <p:sp>
        <p:nvSpPr>
          <p:cNvPr id="98" name="Textplatzhalter 7">
            <a:extLst>
              <a:ext uri="{FF2B5EF4-FFF2-40B4-BE49-F238E27FC236}">
                <a16:creationId xmlns:a16="http://schemas.microsoft.com/office/drawing/2014/main" id="{24AE64F5-E1D6-049C-A7F0-18358A9021C5}"/>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solidFill>
                  <a:schemeClr val="tx1"/>
                </a:solidFill>
              </a:defRPr>
            </a:lvl1pPr>
          </a:lstStyle>
          <a:p>
            <a:pPr lvl="0"/>
            <a:r>
              <a:rPr lang="de-DE"/>
              <a:t>Fußnote / Quelle</a:t>
            </a:r>
          </a:p>
        </p:txBody>
      </p:sp>
      <p:grpSp>
        <p:nvGrpSpPr>
          <p:cNvPr id="99" name="Gruppieren 98">
            <a:extLst>
              <a:ext uri="{FF2B5EF4-FFF2-40B4-BE49-F238E27FC236}">
                <a16:creationId xmlns:a16="http://schemas.microsoft.com/office/drawing/2014/main" id="{9D0DFD5B-6581-9103-0CF0-92E8ADE6788E}"/>
              </a:ext>
            </a:extLst>
          </p:cNvPr>
          <p:cNvGrpSpPr/>
          <p:nvPr userDrawn="1"/>
        </p:nvGrpSpPr>
        <p:grpSpPr>
          <a:xfrm>
            <a:off x="1151047" y="946555"/>
            <a:ext cx="9877339" cy="4952729"/>
            <a:chOff x="1151047" y="946555"/>
            <a:chExt cx="9877339" cy="4952729"/>
          </a:xfrm>
        </p:grpSpPr>
        <p:sp>
          <p:nvSpPr>
            <p:cNvPr id="8" name="Ellipse 7">
              <a:extLst>
                <a:ext uri="{FF2B5EF4-FFF2-40B4-BE49-F238E27FC236}">
                  <a16:creationId xmlns:a16="http://schemas.microsoft.com/office/drawing/2014/main" id="{2C4FE705-B1A2-81A9-2024-4A51392BDC0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C02DAAFA-1003-320A-E4A8-9EC43905FBA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9B867B3D-40F6-4B71-6822-A61F602AC0D7}"/>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3A22AD1A-3976-ABCC-D30B-E08F53260D7F}"/>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F4EA4685-19C0-6119-D4F0-F8B1E92999C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EBDF801C-094F-3FAC-4A4B-665FF554DD68}"/>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8FE71F95-D8B3-38CB-50E2-111D31CE8648}"/>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82B5B309-8AE0-6AA9-2A73-68884369EF9B}"/>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9FBBCF6D-06FD-A62D-84C8-2310F7C9F81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5D5CBB5F-C749-436A-E284-8963A8A35000}"/>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F04FB0D4-A673-E172-B5F8-AD3BC7FF616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64A8B4D8-CC78-6D7C-3E16-96D672430506}"/>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EB9E4B69-B8C2-8A0C-600B-27493E271E34}"/>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49C3559F-A1D5-F79A-4F52-3674AAE1EBCF}"/>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04F8FBE4-66AC-73E6-AD9A-87A8015E4DE9}"/>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B439CBD5-3DE9-D02B-3635-04E8FCDBB966}"/>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F3EFABAD-0372-8DFA-18D8-EEB5A75632C0}"/>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6CD0BC73-1472-9A41-3BA8-3BF0C7624799}"/>
                </a:ext>
              </a:extLst>
            </p:cNvPr>
            <p:cNvSpPr/>
            <p:nvPr userDrawn="1"/>
          </p:nvSpPr>
          <p:spPr>
            <a:xfrm>
              <a:off x="11510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16F74921-48D6-261B-6B0B-6FB9B824928B}"/>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B38F6BEC-F4CD-1E52-8E7A-88FE949A4232}"/>
                </a:ext>
              </a:extLst>
            </p:cNvPr>
            <p:cNvSpPr/>
            <p:nvPr userDrawn="1"/>
          </p:nvSpPr>
          <p:spPr>
            <a:xfrm>
              <a:off x="11510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AFD85208-F2A5-6BB5-6C83-2856C5C941C7}"/>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16F4886B-C608-A325-69C7-E1668E68BB5B}"/>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4" name="Ellipse 83">
              <a:extLst>
                <a:ext uri="{FF2B5EF4-FFF2-40B4-BE49-F238E27FC236}">
                  <a16:creationId xmlns:a16="http://schemas.microsoft.com/office/drawing/2014/main" id="{D5FD70B6-84F2-10D1-B495-EF61CE11EE85}"/>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5" name="Ellipse 84">
              <a:extLst>
                <a:ext uri="{FF2B5EF4-FFF2-40B4-BE49-F238E27FC236}">
                  <a16:creationId xmlns:a16="http://schemas.microsoft.com/office/drawing/2014/main" id="{93FC7A81-9061-7355-D365-9CE75E256046}"/>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6" name="Ellipse 85">
              <a:extLst>
                <a:ext uri="{FF2B5EF4-FFF2-40B4-BE49-F238E27FC236}">
                  <a16:creationId xmlns:a16="http://schemas.microsoft.com/office/drawing/2014/main" id="{451BCADA-3E1E-66EE-256F-1945C1E219E4}"/>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7" name="Ellipse 86">
              <a:extLst>
                <a:ext uri="{FF2B5EF4-FFF2-40B4-BE49-F238E27FC236}">
                  <a16:creationId xmlns:a16="http://schemas.microsoft.com/office/drawing/2014/main" id="{AD77619F-FB4D-5BFC-DC21-5362D460644B}"/>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8" name="Ellipse 87">
              <a:extLst>
                <a:ext uri="{FF2B5EF4-FFF2-40B4-BE49-F238E27FC236}">
                  <a16:creationId xmlns:a16="http://schemas.microsoft.com/office/drawing/2014/main" id="{E5D86532-706D-BF95-7316-806BD78C3648}"/>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9" name="Ellipse 88">
              <a:extLst>
                <a:ext uri="{FF2B5EF4-FFF2-40B4-BE49-F238E27FC236}">
                  <a16:creationId xmlns:a16="http://schemas.microsoft.com/office/drawing/2014/main" id="{8C92DA2D-9C30-B46E-D62B-AD04744FF511}"/>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0" name="Ellipse 89">
              <a:extLst>
                <a:ext uri="{FF2B5EF4-FFF2-40B4-BE49-F238E27FC236}">
                  <a16:creationId xmlns:a16="http://schemas.microsoft.com/office/drawing/2014/main" id="{0F3F3098-AC48-BD21-AF68-43C2C94E876E}"/>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1" name="Ellipse 90">
              <a:extLst>
                <a:ext uri="{FF2B5EF4-FFF2-40B4-BE49-F238E27FC236}">
                  <a16:creationId xmlns:a16="http://schemas.microsoft.com/office/drawing/2014/main" id="{0414737B-7236-61E6-9331-D64E66FFE3BF}"/>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2" name="Ellipse 91">
              <a:extLst>
                <a:ext uri="{FF2B5EF4-FFF2-40B4-BE49-F238E27FC236}">
                  <a16:creationId xmlns:a16="http://schemas.microsoft.com/office/drawing/2014/main" id="{534F7A08-EC99-92EA-4B29-6346194808A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3" name="Ellipse 92">
              <a:extLst>
                <a:ext uri="{FF2B5EF4-FFF2-40B4-BE49-F238E27FC236}">
                  <a16:creationId xmlns:a16="http://schemas.microsoft.com/office/drawing/2014/main" id="{CCFC03B5-2A8E-68C5-7284-A99DBF79F03E}"/>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4" name="Ellipse 93">
              <a:extLst>
                <a:ext uri="{FF2B5EF4-FFF2-40B4-BE49-F238E27FC236}">
                  <a16:creationId xmlns:a16="http://schemas.microsoft.com/office/drawing/2014/main" id="{3D773FD3-6190-FF87-1C8B-EB3660573FE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5" name="Ellipse 94">
              <a:extLst>
                <a:ext uri="{FF2B5EF4-FFF2-40B4-BE49-F238E27FC236}">
                  <a16:creationId xmlns:a16="http://schemas.microsoft.com/office/drawing/2014/main" id="{8B81CC33-564A-0332-3890-259EAEE821C4}"/>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Ellipse 95">
              <a:extLst>
                <a:ext uri="{FF2B5EF4-FFF2-40B4-BE49-F238E27FC236}">
                  <a16:creationId xmlns:a16="http://schemas.microsoft.com/office/drawing/2014/main" id="{E0AFC737-D993-7733-0F55-ED8CE8AEB4E4}"/>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5F2DAB16-D4BE-13D3-2BF2-59DB6010BF5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00" name="Freihandform: Form 99">
            <a:extLst>
              <a:ext uri="{FF2B5EF4-FFF2-40B4-BE49-F238E27FC236}">
                <a16:creationId xmlns:a16="http://schemas.microsoft.com/office/drawing/2014/main" id="{4755C45A-3835-C7A2-ECD5-D43EC3A99B27}"/>
              </a:ext>
            </a:extLst>
          </p:cNvPr>
          <p:cNvSpPr/>
          <p:nvPr userDrawn="1"/>
        </p:nvSpPr>
        <p:spPr>
          <a:xfrm flipV="1">
            <a:off x="8276324" y="0"/>
            <a:ext cx="3471706" cy="2611878"/>
          </a:xfrm>
          <a:custGeom>
            <a:avLst/>
            <a:gdLst>
              <a:gd name="connsiteX0" fmla="*/ 1899706 w 3799412"/>
              <a:gd name="connsiteY0" fmla="*/ 0 h 2858422"/>
              <a:gd name="connsiteX1" fmla="*/ 3799412 w 3799412"/>
              <a:gd name="connsiteY1" fmla="*/ 1899706 h 2858422"/>
              <a:gd name="connsiteX2" fmla="*/ 3570128 w 3799412"/>
              <a:gd name="connsiteY2" fmla="*/ 2805219 h 2858422"/>
              <a:gd name="connsiteX3" fmla="*/ 3537806 w 3799412"/>
              <a:gd name="connsiteY3" fmla="*/ 2858422 h 2858422"/>
              <a:gd name="connsiteX4" fmla="*/ 261606 w 3799412"/>
              <a:gd name="connsiteY4" fmla="*/ 2858422 h 2858422"/>
              <a:gd name="connsiteX5" fmla="*/ 229284 w 3799412"/>
              <a:gd name="connsiteY5" fmla="*/ 2805219 h 2858422"/>
              <a:gd name="connsiteX6" fmla="*/ 0 w 3799412"/>
              <a:gd name="connsiteY6" fmla="*/ 1899706 h 2858422"/>
              <a:gd name="connsiteX7" fmla="*/ 1899706 w 3799412"/>
              <a:gd name="connsiteY7" fmla="*/ 0 h 28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412" h="2858422">
                <a:moveTo>
                  <a:pt x="1899706" y="0"/>
                </a:moveTo>
                <a:cubicBezTo>
                  <a:pt x="2948885" y="0"/>
                  <a:pt x="3799412" y="850527"/>
                  <a:pt x="3799412" y="1899706"/>
                </a:cubicBezTo>
                <a:cubicBezTo>
                  <a:pt x="3799412" y="2227575"/>
                  <a:pt x="3716353" y="2536044"/>
                  <a:pt x="3570128" y="2805219"/>
                </a:cubicBezTo>
                <a:lnTo>
                  <a:pt x="3537806" y="2858422"/>
                </a:lnTo>
                <a:lnTo>
                  <a:pt x="261606" y="2858422"/>
                </a:lnTo>
                <a:lnTo>
                  <a:pt x="229284" y="2805219"/>
                </a:lnTo>
                <a:cubicBezTo>
                  <a:pt x="83060" y="2536044"/>
                  <a:pt x="0" y="2227575"/>
                  <a:pt x="0" y="1899706"/>
                </a:cubicBezTo>
                <a:cubicBezTo>
                  <a:pt x="0" y="850527"/>
                  <a:pt x="850527" y="0"/>
                  <a:pt x="1899706"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09" name="Textplatzhalter 108">
            <a:extLst>
              <a:ext uri="{FF2B5EF4-FFF2-40B4-BE49-F238E27FC236}">
                <a16:creationId xmlns:a16="http://schemas.microsoft.com/office/drawing/2014/main" id="{DAAD1776-8B3C-A00F-AA27-1F0F024A2D84}"/>
              </a:ext>
            </a:extLst>
          </p:cNvPr>
          <p:cNvSpPr>
            <a:spLocks noGrp="1"/>
          </p:cNvSpPr>
          <p:nvPr userDrawn="1">
            <p:ph type="body" sz="quarter" idx="14"/>
          </p:nvPr>
        </p:nvSpPr>
        <p:spPr>
          <a:xfrm>
            <a:off x="1573674" y="1376901"/>
            <a:ext cx="9016089" cy="4097775"/>
          </a:xfrm>
          <a:noFill/>
          <a:ln>
            <a:noFill/>
          </a:ln>
          <a:effectLst/>
        </p:spPr>
        <p:txBody>
          <a:bodyPr lIns="144000" tIns="144000" rIns="144000" bIns="144000"/>
          <a:lstStyle>
            <a:lvl1pPr algn="l">
              <a:spcBef>
                <a:spcPts val="0"/>
              </a:spcBef>
              <a:defRPr sz="4000">
                <a:solidFill>
                  <a:schemeClr val="tx1"/>
                </a:solidFill>
              </a:defRPr>
            </a:lvl1pPr>
            <a:lvl2pPr marL="360363" indent="-360363" algn="l">
              <a:spcBef>
                <a:spcPts val="0"/>
              </a:spcBef>
              <a:tabLst/>
              <a:defRPr sz="30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325853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softblue)">
    <p:bg>
      <p:bgPr>
        <a:solidFill>
          <a:srgbClr val="D9E5EC"/>
        </a:solidFill>
        <a:effectLst/>
      </p:bgPr>
    </p:bg>
    <p:spTree>
      <p:nvGrpSpPr>
        <p:cNvPr id="1" name=""/>
        <p:cNvGrpSpPr/>
        <p:nvPr/>
      </p:nvGrpSpPr>
      <p:grpSpPr>
        <a:xfrm>
          <a:off x="0" y="0"/>
          <a:ext cx="0" cy="0"/>
          <a:chOff x="0" y="0"/>
          <a:chExt cx="0" cy="0"/>
        </a:xfrm>
      </p:grpSpPr>
      <p:sp>
        <p:nvSpPr>
          <p:cNvPr id="90" name="Ellipse 89">
            <a:extLst>
              <a:ext uri="{FF2B5EF4-FFF2-40B4-BE49-F238E27FC236}">
                <a16:creationId xmlns:a16="http://schemas.microsoft.com/office/drawing/2014/main" id="{14B01D6B-4011-D424-DA8F-F0764636E7A7}"/>
              </a:ext>
            </a:extLst>
          </p:cNvPr>
          <p:cNvSpPr/>
          <p:nvPr userDrawn="1"/>
        </p:nvSpPr>
        <p:spPr>
          <a:xfrm flipH="1">
            <a:off x="8753659" y="324682"/>
            <a:ext cx="2906834" cy="2909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Ellipse 91">
            <a:extLst>
              <a:ext uri="{FF2B5EF4-FFF2-40B4-BE49-F238E27FC236}">
                <a16:creationId xmlns:a16="http://schemas.microsoft.com/office/drawing/2014/main" id="{14B01D6B-4011-D424-DA8F-F0764636E7A7}"/>
              </a:ext>
            </a:extLst>
          </p:cNvPr>
          <p:cNvSpPr/>
          <p:nvPr userDrawn="1"/>
        </p:nvSpPr>
        <p:spPr>
          <a:xfrm flipH="1">
            <a:off x="7934672" y="1970808"/>
            <a:ext cx="1237947" cy="12388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abgerundete Ecken 162">
            <a:extLst>
              <a:ext uri="{FF2B5EF4-FFF2-40B4-BE49-F238E27FC236}">
                <a16:creationId xmlns:a16="http://schemas.microsoft.com/office/drawing/2014/main" id="{BBE4397D-A02B-326E-1913-9085B2480015}"/>
              </a:ext>
            </a:extLst>
          </p:cNvPr>
          <p:cNvSpPr/>
          <p:nvPr userDrawn="1"/>
        </p:nvSpPr>
        <p:spPr>
          <a:xfrm rot="2745323" flipH="1">
            <a:off x="3792613" y="3970929"/>
            <a:ext cx="381888" cy="1463305"/>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3" name="Rechteck: abgerundete Ecken 162">
            <a:extLst>
              <a:ext uri="{FF2B5EF4-FFF2-40B4-BE49-F238E27FC236}">
                <a16:creationId xmlns:a16="http://schemas.microsoft.com/office/drawing/2014/main" id="{BBE4397D-A02B-326E-1913-9085B2480015}"/>
              </a:ext>
            </a:extLst>
          </p:cNvPr>
          <p:cNvSpPr/>
          <p:nvPr userDrawn="1"/>
        </p:nvSpPr>
        <p:spPr>
          <a:xfrm rot="18900000" flipH="1">
            <a:off x="2204885" y="4746586"/>
            <a:ext cx="381888" cy="1463305"/>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Ellipse 7">
            <a:extLst>
              <a:ext uri="{FF2B5EF4-FFF2-40B4-BE49-F238E27FC236}">
                <a16:creationId xmlns:a16="http://schemas.microsoft.com/office/drawing/2014/main" id="{5AA33B51-4E8B-4DCB-8932-47A8B5978A2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7E47BB45-4BFC-46A9-1C2F-2A4C0D11AAC8}"/>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7A024A17-0694-FD16-50BD-B06EF8E37025}"/>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1F8E33AD-2E5D-4EB6-78D0-9767D0FD9AA8}"/>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66DCB8A9-37DC-96A2-F790-32812D3A00A9}"/>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4EDC0471-7508-EEC7-6B37-BE6A1E503E3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B88A3475-53C1-38CF-048F-B2F36632ABB7}"/>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4DA23A7A-72F5-C439-8430-9F45C60676DB}"/>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1818CAD5-D347-E5E1-9E94-7020ED7AB3E3}"/>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25EBD78A-247A-DB47-E646-EC0F75497EF9}"/>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650D7BAD-18C5-A1FD-7C0E-39A5EF0CCD0F}"/>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970567A2-2CE7-7F6D-269F-370041549421}"/>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6C286B5-3B55-8BF4-2C3A-D74301ADC798}"/>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54D34911-0A16-1583-0D06-91654B788D68}"/>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8B1E2796-12FC-72BD-7FF9-A98BF1FCC268}"/>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A3A54A0E-B918-9A81-86BD-2FB3ABA86E57}"/>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73592518-08CE-8B64-40F7-4037E9F12662}"/>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F57581CC-6AA8-8054-0F77-7C8CAD47DB94}"/>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7" name="Ellipse 126">
            <a:extLst>
              <a:ext uri="{FF2B5EF4-FFF2-40B4-BE49-F238E27FC236}">
                <a16:creationId xmlns:a16="http://schemas.microsoft.com/office/drawing/2014/main" id="{1286D178-F726-45F4-E58B-78465838063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8" name="Ellipse 127">
            <a:extLst>
              <a:ext uri="{FF2B5EF4-FFF2-40B4-BE49-F238E27FC236}">
                <a16:creationId xmlns:a16="http://schemas.microsoft.com/office/drawing/2014/main" id="{4E6A87B8-2141-22A3-CEB9-0B9C61748247}"/>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9" name="Ellipse 128">
            <a:extLst>
              <a:ext uri="{FF2B5EF4-FFF2-40B4-BE49-F238E27FC236}">
                <a16:creationId xmlns:a16="http://schemas.microsoft.com/office/drawing/2014/main" id="{9F62D4A7-CE39-F78C-6FBA-4D5FF7C52341}"/>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0" name="Ellipse 129">
            <a:extLst>
              <a:ext uri="{FF2B5EF4-FFF2-40B4-BE49-F238E27FC236}">
                <a16:creationId xmlns:a16="http://schemas.microsoft.com/office/drawing/2014/main" id="{69ABF943-9AF3-9FF8-7E8E-6F164DE26C1D}"/>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9676B7EA-F69E-E604-15B1-A2A6D750A1D7}"/>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F4EE7ED2-4E93-8C9E-11D0-009A54178D43}"/>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4BA783C6-8DB7-0FD7-50EA-AB98FA061753}"/>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4" name="Ellipse 133">
            <a:extLst>
              <a:ext uri="{FF2B5EF4-FFF2-40B4-BE49-F238E27FC236}">
                <a16:creationId xmlns:a16="http://schemas.microsoft.com/office/drawing/2014/main" id="{12B52AFB-8C7B-784C-9A1C-0229ABAFFE9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5" name="Ellipse 134">
            <a:extLst>
              <a:ext uri="{FF2B5EF4-FFF2-40B4-BE49-F238E27FC236}">
                <a16:creationId xmlns:a16="http://schemas.microsoft.com/office/drawing/2014/main" id="{13B073F6-EA87-087A-A03C-B4C4EF0766F5}"/>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6" name="Ellipse 135">
            <a:extLst>
              <a:ext uri="{FF2B5EF4-FFF2-40B4-BE49-F238E27FC236}">
                <a16:creationId xmlns:a16="http://schemas.microsoft.com/office/drawing/2014/main" id="{D901A251-7FE1-2C97-04C5-AED19B9BBC1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7" name="Ellipse 136">
            <a:extLst>
              <a:ext uri="{FF2B5EF4-FFF2-40B4-BE49-F238E27FC236}">
                <a16:creationId xmlns:a16="http://schemas.microsoft.com/office/drawing/2014/main" id="{5FC0741C-2CA0-DAD6-C1C1-DE1629FB534D}"/>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6EF57735-88D2-2265-9271-EAEB458087CC}"/>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9350D610-86B9-56B8-A6C5-937791C0A942}"/>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86FD2C68-2DB2-7263-3936-B33A816DA662}"/>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EB78A1E7-1180-B637-33F3-C11B6CEC5A23}"/>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034303C2-5E0A-C72F-9242-7A1EFD04C6C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4" name="Ellipse 143">
            <a:extLst>
              <a:ext uri="{FF2B5EF4-FFF2-40B4-BE49-F238E27FC236}">
                <a16:creationId xmlns:a16="http://schemas.microsoft.com/office/drawing/2014/main" id="{3FE5CE79-0D1E-DF89-914C-DAA7A92C4406}"/>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5" name="Ellipse 144">
            <a:extLst>
              <a:ext uri="{FF2B5EF4-FFF2-40B4-BE49-F238E27FC236}">
                <a16:creationId xmlns:a16="http://schemas.microsoft.com/office/drawing/2014/main" id="{20E69A23-58A5-6553-2B7D-677F860EA232}"/>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6" name="Ellipse 145">
            <a:extLst>
              <a:ext uri="{FF2B5EF4-FFF2-40B4-BE49-F238E27FC236}">
                <a16:creationId xmlns:a16="http://schemas.microsoft.com/office/drawing/2014/main" id="{69D940B0-B7E3-8D63-430C-091D1ECFD35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7" name="Ellipse 146">
            <a:extLst>
              <a:ext uri="{FF2B5EF4-FFF2-40B4-BE49-F238E27FC236}">
                <a16:creationId xmlns:a16="http://schemas.microsoft.com/office/drawing/2014/main" id="{68503990-D0B9-1F87-8710-57BF9E1E9FF9}"/>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8" name="Ellipse 147">
            <a:extLst>
              <a:ext uri="{FF2B5EF4-FFF2-40B4-BE49-F238E27FC236}">
                <a16:creationId xmlns:a16="http://schemas.microsoft.com/office/drawing/2014/main" id="{408DE169-F8DE-63EB-73F1-79437D35714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9" name="Ellipse 148">
            <a:extLst>
              <a:ext uri="{FF2B5EF4-FFF2-40B4-BE49-F238E27FC236}">
                <a16:creationId xmlns:a16="http://schemas.microsoft.com/office/drawing/2014/main" id="{04231AFD-48EF-DCAA-1F6C-54C65644BAC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0" name="Ellipse 149">
            <a:extLst>
              <a:ext uri="{FF2B5EF4-FFF2-40B4-BE49-F238E27FC236}">
                <a16:creationId xmlns:a16="http://schemas.microsoft.com/office/drawing/2014/main" id="{CF75445D-377D-9175-5BC0-C057239C21AB}"/>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1" name="Ellipse 150">
            <a:extLst>
              <a:ext uri="{FF2B5EF4-FFF2-40B4-BE49-F238E27FC236}">
                <a16:creationId xmlns:a16="http://schemas.microsoft.com/office/drawing/2014/main" id="{D9CD8731-2A67-B5AE-F337-F028EB9E9BBC}"/>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39" y="3650503"/>
            <a:ext cx="9538419" cy="307777"/>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62" name="Ellipse 161">
            <a:extLst>
              <a:ext uri="{FF2B5EF4-FFF2-40B4-BE49-F238E27FC236}">
                <a16:creationId xmlns:a16="http://schemas.microsoft.com/office/drawing/2014/main" id="{E46B09F0-35D6-9D14-0019-785450A719BB}"/>
              </a:ext>
            </a:extLst>
          </p:cNvPr>
          <p:cNvSpPr/>
          <p:nvPr userDrawn="1"/>
        </p:nvSpPr>
        <p:spPr>
          <a:xfrm flipH="1">
            <a:off x="9247436" y="1647329"/>
            <a:ext cx="233937" cy="234117"/>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EB78A1E7-1180-B637-33F3-C11B6CEC5A23}"/>
              </a:ext>
            </a:extLst>
          </p:cNvPr>
          <p:cNvSpPr/>
          <p:nvPr userDrawn="1"/>
        </p:nvSpPr>
        <p:spPr>
          <a:xfrm>
            <a:off x="3587727" y="5023222"/>
            <a:ext cx="76118" cy="76118"/>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5F9DD971-D50F-98C0-0710-55E4DDFF3605}"/>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6A7968C7-7DC9-C1E4-5F85-FC56BB01ADEF}"/>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8B8D919E-3495-ABC1-4DBA-83C5D534DB33}"/>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E66E93BF-0838-3992-8A8A-E7B87519789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1D68B209-020D-389C-4FE4-D99EF98D70D0}"/>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77D12BC7-FBF8-6945-7B7F-65B5CDA83B0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B1CF5F64-28BF-E893-CC94-7481044EBF4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BA5B69DE-7B34-A89B-1D0F-62B6716E10EE}"/>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62" name="Grafik 61">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63" name="Grafik 62">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Tree>
    <p:extLst>
      <p:ext uri="{BB962C8B-B14F-4D97-AF65-F5344CB8AC3E}">
        <p14:creationId xmlns:p14="http://schemas.microsoft.com/office/powerpoint/2010/main" val="465824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erson / Vita">
    <p:spTree>
      <p:nvGrpSpPr>
        <p:cNvPr id="1" name=""/>
        <p:cNvGrpSpPr/>
        <p:nvPr/>
      </p:nvGrpSpPr>
      <p:grpSpPr>
        <a:xfrm>
          <a:off x="0" y="0"/>
          <a:ext cx="0" cy="0"/>
          <a:chOff x="0" y="0"/>
          <a:chExt cx="0" cy="0"/>
        </a:xfrm>
      </p:grpSpPr>
      <p:grpSp>
        <p:nvGrpSpPr>
          <p:cNvPr id="137" name="Gruppieren 136">
            <a:extLst>
              <a:ext uri="{FF2B5EF4-FFF2-40B4-BE49-F238E27FC236}">
                <a16:creationId xmlns:a16="http://schemas.microsoft.com/office/drawing/2014/main" id="{31DAAB11-26B0-AFE2-63DA-2BD7D7F5A299}"/>
              </a:ext>
            </a:extLst>
          </p:cNvPr>
          <p:cNvGrpSpPr/>
          <p:nvPr userDrawn="1"/>
        </p:nvGrpSpPr>
        <p:grpSpPr>
          <a:xfrm>
            <a:off x="7721527" y="946555"/>
            <a:ext cx="3306859" cy="4952729"/>
            <a:chOff x="7721527" y="946555"/>
            <a:chExt cx="3306859" cy="4952729"/>
          </a:xfrm>
        </p:grpSpPr>
        <p:sp>
          <p:nvSpPr>
            <p:cNvPr id="15" name="Ellipse 14">
              <a:extLst>
                <a:ext uri="{FF2B5EF4-FFF2-40B4-BE49-F238E27FC236}">
                  <a16:creationId xmlns:a16="http://schemas.microsoft.com/office/drawing/2014/main" id="{644A4883-4F1B-7AB5-CF29-336A772C1FAD}"/>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0A506D4A-C7D0-54B5-7CFB-408E622CCEA6}"/>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06965B6E-9235-77AB-59F7-0B2050F04F0D}"/>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EE3956AC-07C5-5EC7-D4DE-F7D9EC6C8246}"/>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F3956E58-33B5-6328-D9BD-3DD8D44EF4F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8CBD5B12-4355-0D08-517A-99A58A00163B}"/>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28447B6C-9535-B588-9329-4B5400967B50}"/>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7DB737FC-ACC8-3F1D-C923-8C213E084A8D}"/>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C2B3199E-EBC0-76F1-DC91-06F164178108}"/>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5C0CD3DB-C983-B5BE-34AF-1DEF01060F01}"/>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ADE2C17-7808-4614-84A0-0C90DEE1B3C4}"/>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D84BC1AB-B14B-965C-FE5D-13D4EDBF5827}"/>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DA444727-F844-DA8E-C3D6-425569643E8D}"/>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F0A19649-3F67-D6F9-B6EB-D9354F3F736A}"/>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2B9F3C4E-CF1E-E76F-2CE9-B5255EC21D4A}"/>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4EFF8927-DF2F-9612-B4B0-3C961C3EDA1B}"/>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69520403-9BD9-47A7-5132-DF6460C2E911}"/>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E65D1DA3-A7B8-5300-1DDB-010020448EDD}"/>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2" name="Ellipse 71">
              <a:extLst>
                <a:ext uri="{FF2B5EF4-FFF2-40B4-BE49-F238E27FC236}">
                  <a16:creationId xmlns:a16="http://schemas.microsoft.com/office/drawing/2014/main" id="{E7B9014C-7BFC-361C-29A9-D214CFB9BEC5}"/>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1ED65BCD-8828-8216-D5F2-648FAA84121B}"/>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0" name="Ellipse 99">
              <a:extLst>
                <a:ext uri="{FF2B5EF4-FFF2-40B4-BE49-F238E27FC236}">
                  <a16:creationId xmlns:a16="http://schemas.microsoft.com/office/drawing/2014/main" id="{8FA54F12-FB19-E85A-4B01-3FFE7C45FD5E}"/>
                </a:ext>
              </a:extLst>
            </p:cNvPr>
            <p:cNvSpPr/>
            <p:nvPr userDrawn="1"/>
          </p:nvSpPr>
          <p:spPr>
            <a:xfrm>
              <a:off x="772152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1" name="Ellipse 100">
              <a:extLst>
                <a:ext uri="{FF2B5EF4-FFF2-40B4-BE49-F238E27FC236}">
                  <a16:creationId xmlns:a16="http://schemas.microsoft.com/office/drawing/2014/main" id="{BFECF634-AEE0-A929-D87E-2AF4AF315295}"/>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C225341B-C837-076B-9889-799CF28BBFAB}"/>
                </a:ext>
              </a:extLst>
            </p:cNvPr>
            <p:cNvSpPr/>
            <p:nvPr userDrawn="1"/>
          </p:nvSpPr>
          <p:spPr>
            <a:xfrm>
              <a:off x="93641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0E094FA7-2976-FE98-B803-561FD4F1B1D1}"/>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Ellipse 107">
              <a:extLst>
                <a:ext uri="{FF2B5EF4-FFF2-40B4-BE49-F238E27FC236}">
                  <a16:creationId xmlns:a16="http://schemas.microsoft.com/office/drawing/2014/main" id="{937F18B8-939D-9C06-667E-48315DA59FA6}"/>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C6C73CBF-2849-75EB-0B6A-AF686F19E930}"/>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0" name="Ellipse 119">
              <a:extLst>
                <a:ext uri="{FF2B5EF4-FFF2-40B4-BE49-F238E27FC236}">
                  <a16:creationId xmlns:a16="http://schemas.microsoft.com/office/drawing/2014/main" id="{EC1CCB71-A78C-8D24-D286-A5A83A81A5C6}"/>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1" name="Ellipse 120">
              <a:extLst>
                <a:ext uri="{FF2B5EF4-FFF2-40B4-BE49-F238E27FC236}">
                  <a16:creationId xmlns:a16="http://schemas.microsoft.com/office/drawing/2014/main" id="{9DD3842E-E5F2-E762-E0D2-5E2C9E270AD2}"/>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2" name="Ellipse 121">
              <a:extLst>
                <a:ext uri="{FF2B5EF4-FFF2-40B4-BE49-F238E27FC236}">
                  <a16:creationId xmlns:a16="http://schemas.microsoft.com/office/drawing/2014/main" id="{9A2A38E1-1A10-5563-C2FB-6EC19AED8C05}"/>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3" name="Ellipse 122">
              <a:extLst>
                <a:ext uri="{FF2B5EF4-FFF2-40B4-BE49-F238E27FC236}">
                  <a16:creationId xmlns:a16="http://schemas.microsoft.com/office/drawing/2014/main" id="{CEBE6CFA-27E3-B326-8E62-5EC8901DCE50}"/>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F63C85B0-6874-421D-89E7-FEA2FB2EFA91}"/>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806A5AB5-DF11-50B4-BE25-055C161CC81D}"/>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4" name="Ellipse 133">
              <a:extLst>
                <a:ext uri="{FF2B5EF4-FFF2-40B4-BE49-F238E27FC236}">
                  <a16:creationId xmlns:a16="http://schemas.microsoft.com/office/drawing/2014/main" id="{BC8CB6D7-74B3-2278-195D-48E599A5AA77}"/>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5" name="Ellipse 134">
              <a:extLst>
                <a:ext uri="{FF2B5EF4-FFF2-40B4-BE49-F238E27FC236}">
                  <a16:creationId xmlns:a16="http://schemas.microsoft.com/office/drawing/2014/main" id="{3B11FEDC-B6FF-F04C-B3FE-8FD7A6AD294D}"/>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6" name="Ellipse 135">
              <a:extLst>
                <a:ext uri="{FF2B5EF4-FFF2-40B4-BE49-F238E27FC236}">
                  <a16:creationId xmlns:a16="http://schemas.microsoft.com/office/drawing/2014/main" id="{68288A6C-065A-B4DE-FD67-177B89B8E17A}"/>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2" name="Datumsplatzhalter 1"/>
          <p:cNvSpPr>
            <a:spLocks noGrp="1"/>
          </p:cNvSpPr>
          <p:nvPr>
            <p:ph type="dt" sz="half" idx="10"/>
          </p:nvPr>
        </p:nvSpPr>
        <p:spPr/>
        <p:txBody>
          <a:bodyPr/>
          <a:lstStyle/>
          <a:p>
            <a:fld id="{950A533A-36AB-4DAE-8E74-EBDE4B964196}"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
        <p:nvSpPr>
          <p:cNvPr id="98" name="Textplatzhalter 7">
            <a:extLst>
              <a:ext uri="{FF2B5EF4-FFF2-40B4-BE49-F238E27FC236}">
                <a16:creationId xmlns:a16="http://schemas.microsoft.com/office/drawing/2014/main" id="{24AE64F5-E1D6-049C-A7F0-18358A9021C5}"/>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5" name="Titel 4">
            <a:extLst>
              <a:ext uri="{FF2B5EF4-FFF2-40B4-BE49-F238E27FC236}">
                <a16:creationId xmlns:a16="http://schemas.microsoft.com/office/drawing/2014/main" id="{AC2BEBEE-9880-25A4-86AF-81A1C219950C}"/>
              </a:ext>
            </a:extLst>
          </p:cNvPr>
          <p:cNvSpPr>
            <a:spLocks noGrp="1"/>
          </p:cNvSpPr>
          <p:nvPr userDrawn="1">
            <p:ph type="title"/>
          </p:nvPr>
        </p:nvSpPr>
        <p:spPr/>
        <p:txBody>
          <a:bodyPr/>
          <a:lstStyle/>
          <a:p>
            <a:r>
              <a:rPr lang="de-DE"/>
              <a:t>Mastertitelformat bearbeiten</a:t>
            </a:r>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8174443" y="1372703"/>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555812" y="1556792"/>
            <a:ext cx="6352648"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Ellipse 5">
            <a:extLst>
              <a:ext uri="{FF2B5EF4-FFF2-40B4-BE49-F238E27FC236}">
                <a16:creationId xmlns:a16="http://schemas.microsoft.com/office/drawing/2014/main" id="{C75B65F9-B435-F90F-C472-B2DB33FCB1EF}"/>
              </a:ext>
            </a:extLst>
          </p:cNvPr>
          <p:cNvSpPr/>
          <p:nvPr userDrawn="1"/>
        </p:nvSpPr>
        <p:spPr>
          <a:xfrm>
            <a:off x="10937372" y="4164568"/>
            <a:ext cx="160407" cy="160407"/>
          </a:xfrm>
          <a:prstGeom prst="ellipse">
            <a:avLst/>
          </a:prstGeom>
          <a:solidFill>
            <a:schemeClr val="tx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742568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chlussfolie 1 (weiß)">
    <p:spTree>
      <p:nvGrpSpPr>
        <p:cNvPr id="1" name=""/>
        <p:cNvGrpSpPr/>
        <p:nvPr/>
      </p:nvGrpSpPr>
      <p:grpSpPr>
        <a:xfrm>
          <a:off x="0" y="0"/>
          <a:ext cx="0" cy="0"/>
          <a:chOff x="0" y="0"/>
          <a:chExt cx="0" cy="0"/>
        </a:xfrm>
      </p:grpSpPr>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6" name="Ellipse 305">
            <a:extLst>
              <a:ext uri="{FF2B5EF4-FFF2-40B4-BE49-F238E27FC236}">
                <a16:creationId xmlns:a16="http://schemas.microsoft.com/office/drawing/2014/main" id="{BD35962A-11DC-C36A-7529-101B4082308F}"/>
              </a:ext>
            </a:extLst>
          </p:cNvPr>
          <p:cNvSpPr/>
          <p:nvPr userDrawn="1"/>
        </p:nvSpPr>
        <p:spPr>
          <a:xfrm>
            <a:off x="19723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7" name="Ellipse 306">
            <a:extLst>
              <a:ext uri="{FF2B5EF4-FFF2-40B4-BE49-F238E27FC236}">
                <a16:creationId xmlns:a16="http://schemas.microsoft.com/office/drawing/2014/main" id="{6D4F5AF5-A8E3-83F8-94BF-EC8349E76262}"/>
              </a:ext>
            </a:extLst>
          </p:cNvPr>
          <p:cNvSpPr/>
          <p:nvPr userDrawn="1"/>
        </p:nvSpPr>
        <p:spPr>
          <a:xfrm>
            <a:off x="11510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8" name="Ellipse 307">
            <a:extLst>
              <a:ext uri="{FF2B5EF4-FFF2-40B4-BE49-F238E27FC236}">
                <a16:creationId xmlns:a16="http://schemas.microsoft.com/office/drawing/2014/main" id="{942082FD-36A6-8B04-2408-34E0B9812051}"/>
              </a:ext>
            </a:extLst>
          </p:cNvPr>
          <p:cNvSpPr/>
          <p:nvPr userDrawn="1"/>
        </p:nvSpPr>
        <p:spPr>
          <a:xfrm>
            <a:off x="27936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9" name="Ellipse 308">
            <a:extLst>
              <a:ext uri="{FF2B5EF4-FFF2-40B4-BE49-F238E27FC236}">
                <a16:creationId xmlns:a16="http://schemas.microsoft.com/office/drawing/2014/main" id="{57966DE5-2BB2-B1CF-02C8-67C944715AD1}"/>
              </a:ext>
            </a:extLst>
          </p:cNvPr>
          <p:cNvSpPr/>
          <p:nvPr userDrawn="1"/>
        </p:nvSpPr>
        <p:spPr>
          <a:xfrm>
            <a:off x="361497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0" name="Ellipse 309">
            <a:extLst>
              <a:ext uri="{FF2B5EF4-FFF2-40B4-BE49-F238E27FC236}">
                <a16:creationId xmlns:a16="http://schemas.microsoft.com/office/drawing/2014/main" id="{A9C16D03-119E-D7FE-6215-DD5EE9280EDA}"/>
              </a:ext>
            </a:extLst>
          </p:cNvPr>
          <p:cNvSpPr/>
          <p:nvPr userDrawn="1"/>
        </p:nvSpPr>
        <p:spPr>
          <a:xfrm>
            <a:off x="443628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1" name="Ellipse 310">
            <a:extLst>
              <a:ext uri="{FF2B5EF4-FFF2-40B4-BE49-F238E27FC236}">
                <a16:creationId xmlns:a16="http://schemas.microsoft.com/office/drawing/2014/main" id="{EAF40CA5-0C64-B62D-81FF-F783C914BCD5}"/>
              </a:ext>
            </a:extLst>
          </p:cNvPr>
          <p:cNvSpPr/>
          <p:nvPr userDrawn="1"/>
        </p:nvSpPr>
        <p:spPr>
          <a:xfrm>
            <a:off x="525759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2" name="Ellipse 311">
            <a:extLst>
              <a:ext uri="{FF2B5EF4-FFF2-40B4-BE49-F238E27FC236}">
                <a16:creationId xmlns:a16="http://schemas.microsoft.com/office/drawing/2014/main" id="{13894E9D-6C83-156E-D6D8-8187DA2811C9}"/>
              </a:ext>
            </a:extLst>
          </p:cNvPr>
          <p:cNvSpPr/>
          <p:nvPr userDrawn="1"/>
        </p:nvSpPr>
        <p:spPr>
          <a:xfrm>
            <a:off x="607890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3" name="Ellipse 312">
            <a:extLst>
              <a:ext uri="{FF2B5EF4-FFF2-40B4-BE49-F238E27FC236}">
                <a16:creationId xmlns:a16="http://schemas.microsoft.com/office/drawing/2014/main" id="{E61000AC-E3F8-CC96-DA60-E57C1E923A86}"/>
              </a:ext>
            </a:extLst>
          </p:cNvPr>
          <p:cNvSpPr/>
          <p:nvPr userDrawn="1"/>
        </p:nvSpPr>
        <p:spPr>
          <a:xfrm>
            <a:off x="690021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4" name="Ellipse 313">
            <a:extLst>
              <a:ext uri="{FF2B5EF4-FFF2-40B4-BE49-F238E27FC236}">
                <a16:creationId xmlns:a16="http://schemas.microsoft.com/office/drawing/2014/main" id="{25C58A39-4CEA-02FB-D808-ABEFD1BD16A9}"/>
              </a:ext>
            </a:extLst>
          </p:cNvPr>
          <p:cNvSpPr/>
          <p:nvPr userDrawn="1"/>
        </p:nvSpPr>
        <p:spPr>
          <a:xfrm>
            <a:off x="772152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5" name="Ellipse 314">
            <a:extLst>
              <a:ext uri="{FF2B5EF4-FFF2-40B4-BE49-F238E27FC236}">
                <a16:creationId xmlns:a16="http://schemas.microsoft.com/office/drawing/2014/main" id="{893FE6DC-5BF3-06AD-4C7C-05459C126B35}"/>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6" name="Ellipse 315">
            <a:extLst>
              <a:ext uri="{FF2B5EF4-FFF2-40B4-BE49-F238E27FC236}">
                <a16:creationId xmlns:a16="http://schemas.microsoft.com/office/drawing/2014/main" id="{47A65F87-2387-F431-8181-39E443AB6D6B}"/>
              </a:ext>
            </a:extLst>
          </p:cNvPr>
          <p:cNvSpPr/>
          <p:nvPr userDrawn="1"/>
        </p:nvSpPr>
        <p:spPr>
          <a:xfrm>
            <a:off x="93641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7" name="Ellipse 316">
            <a:extLst>
              <a:ext uri="{FF2B5EF4-FFF2-40B4-BE49-F238E27FC236}">
                <a16:creationId xmlns:a16="http://schemas.microsoft.com/office/drawing/2014/main" id="{7293F653-38D9-B1CE-1D65-F4C01F551AD6}"/>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8" name="Ellipse 317">
            <a:extLst>
              <a:ext uri="{FF2B5EF4-FFF2-40B4-BE49-F238E27FC236}">
                <a16:creationId xmlns:a16="http://schemas.microsoft.com/office/drawing/2014/main" id="{78B1DDCF-967A-131A-4142-959630772865}"/>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9" name="Ellipse 318">
            <a:extLst>
              <a:ext uri="{FF2B5EF4-FFF2-40B4-BE49-F238E27FC236}">
                <a16:creationId xmlns:a16="http://schemas.microsoft.com/office/drawing/2014/main" id="{07EABA9B-EA88-11DF-8F6B-C9A4BA6CDFC4}"/>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0" name="Ellipse 319">
            <a:extLst>
              <a:ext uri="{FF2B5EF4-FFF2-40B4-BE49-F238E27FC236}">
                <a16:creationId xmlns:a16="http://schemas.microsoft.com/office/drawing/2014/main" id="{131D2048-3A06-F126-86FA-69A9C3D56E4F}"/>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1" name="Ellipse 320">
            <a:extLst>
              <a:ext uri="{FF2B5EF4-FFF2-40B4-BE49-F238E27FC236}">
                <a16:creationId xmlns:a16="http://schemas.microsoft.com/office/drawing/2014/main" id="{90E87DA8-A254-DCB2-E9F4-4F1555D84B6F}"/>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2" name="Ellipse 321">
            <a:extLst>
              <a:ext uri="{FF2B5EF4-FFF2-40B4-BE49-F238E27FC236}">
                <a16:creationId xmlns:a16="http://schemas.microsoft.com/office/drawing/2014/main" id="{7D4120CB-BBB1-106B-8F04-09510D1B9022}"/>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3" name="Ellipse 322">
            <a:extLst>
              <a:ext uri="{FF2B5EF4-FFF2-40B4-BE49-F238E27FC236}">
                <a16:creationId xmlns:a16="http://schemas.microsoft.com/office/drawing/2014/main" id="{FCE6EAE1-5655-3B8C-B6BF-8CCC6C5A60BF}"/>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4" name="Ellipse 323">
            <a:extLst>
              <a:ext uri="{FF2B5EF4-FFF2-40B4-BE49-F238E27FC236}">
                <a16:creationId xmlns:a16="http://schemas.microsoft.com/office/drawing/2014/main" id="{0C1A641E-1EF6-BF01-B798-835494C1A766}"/>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5" name="Ellipse 324">
            <a:extLst>
              <a:ext uri="{FF2B5EF4-FFF2-40B4-BE49-F238E27FC236}">
                <a16:creationId xmlns:a16="http://schemas.microsoft.com/office/drawing/2014/main" id="{F96CEF38-2FC9-48E5-C654-E1940C6E0286}"/>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2" name="Ellipse 331">
            <a:extLst>
              <a:ext uri="{FF2B5EF4-FFF2-40B4-BE49-F238E27FC236}">
                <a16:creationId xmlns:a16="http://schemas.microsoft.com/office/drawing/2014/main" id="{5696634B-F442-CAC1-09BE-52EB0C3FB7EB}"/>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3" name="Ellipse 332">
            <a:extLst>
              <a:ext uri="{FF2B5EF4-FFF2-40B4-BE49-F238E27FC236}">
                <a16:creationId xmlns:a16="http://schemas.microsoft.com/office/drawing/2014/main" id="{C02B82C8-1F9B-EBAC-17AB-36727EF003FC}"/>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4" name="Ellipse 333">
            <a:extLst>
              <a:ext uri="{FF2B5EF4-FFF2-40B4-BE49-F238E27FC236}">
                <a16:creationId xmlns:a16="http://schemas.microsoft.com/office/drawing/2014/main" id="{6CD7210C-F335-C382-BDD9-B4EEB84AD74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5" name="Ellipse 334">
            <a:extLst>
              <a:ext uri="{FF2B5EF4-FFF2-40B4-BE49-F238E27FC236}">
                <a16:creationId xmlns:a16="http://schemas.microsoft.com/office/drawing/2014/main" id="{E07E263B-47E4-92B1-4F8D-218E8543070B}"/>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6" name="Ellipse 335">
            <a:extLst>
              <a:ext uri="{FF2B5EF4-FFF2-40B4-BE49-F238E27FC236}">
                <a16:creationId xmlns:a16="http://schemas.microsoft.com/office/drawing/2014/main" id="{DA5BB3D1-3948-D66E-707A-FF390EB3255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7" name="Ellipse 336">
            <a:extLst>
              <a:ext uri="{FF2B5EF4-FFF2-40B4-BE49-F238E27FC236}">
                <a16:creationId xmlns:a16="http://schemas.microsoft.com/office/drawing/2014/main" id="{B730A2D8-BE47-6830-96C8-2B4A42D286FB}"/>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8" name="Ellipse 337">
            <a:extLst>
              <a:ext uri="{FF2B5EF4-FFF2-40B4-BE49-F238E27FC236}">
                <a16:creationId xmlns:a16="http://schemas.microsoft.com/office/drawing/2014/main" id="{55C592BB-D55A-7121-CEE1-CD30C0789FDC}"/>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9" name="Ellipse 338">
            <a:extLst>
              <a:ext uri="{FF2B5EF4-FFF2-40B4-BE49-F238E27FC236}">
                <a16:creationId xmlns:a16="http://schemas.microsoft.com/office/drawing/2014/main" id="{8A7D9DFB-6145-8839-A118-5C501DAEC76C}"/>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p>
            <a:r>
              <a:rPr lang="de-DE"/>
              <a:t>Mastertitelformat bearbeiten</a:t>
            </a:r>
          </a:p>
        </p:txBody>
      </p:sp>
      <p:sp>
        <p:nvSpPr>
          <p:cNvPr id="14" name="Freihandform: Form 13">
            <a:extLst>
              <a:ext uri="{FF2B5EF4-FFF2-40B4-BE49-F238E27FC236}">
                <a16:creationId xmlns:a16="http://schemas.microsoft.com/office/drawing/2014/main" id="{780D7BAF-CFFE-D7EC-212C-6C042D48F9F6}"/>
              </a:ext>
            </a:extLst>
          </p:cNvPr>
          <p:cNvSpPr/>
          <p:nvPr userDrawn="1"/>
        </p:nvSpPr>
        <p:spPr>
          <a:xfrm rot="2716690">
            <a:off x="9394015" y="279343"/>
            <a:ext cx="3013363" cy="6618461"/>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5" name="Ellipse 4">
            <a:extLst>
              <a:ext uri="{FF2B5EF4-FFF2-40B4-BE49-F238E27FC236}">
                <a16:creationId xmlns:a16="http://schemas.microsoft.com/office/drawing/2014/main" id="{9A74799A-009D-212B-7B0F-ACAB5C211A87}"/>
              </a:ext>
            </a:extLst>
          </p:cNvPr>
          <p:cNvSpPr/>
          <p:nvPr userDrawn="1"/>
        </p:nvSpPr>
        <p:spPr bwMode="black">
          <a:xfrm flipV="1">
            <a:off x="1931268" y="5835118"/>
            <a:ext cx="103796" cy="106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580A3-B88E-18BF-3D6F-9839A48D9E1D}"/>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035438D4-4949-3DD9-0B51-B18B0076567F}"/>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8595C28-32A7-28C3-D4B2-667C15E2812C}"/>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83" name="Grafik 82">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84" name="Grafik 83">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
        <p:nvSpPr>
          <p:cNvPr id="85"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1164050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chlussfolie 2 (softblue)">
    <p:bg>
      <p:bgPr>
        <a:solidFill>
          <a:srgbClr val="D9E5EC"/>
        </a:solidFill>
        <a:effectLst/>
      </p:bgPr>
    </p:bg>
    <p:spTree>
      <p:nvGrpSpPr>
        <p:cNvPr id="1" name=""/>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CD17382E-1DB4-3F42-D97F-D9DB898F0CF0}"/>
              </a:ext>
            </a:extLst>
          </p:cNvPr>
          <p:cNvSpPr/>
          <p:nvPr userDrawn="1"/>
        </p:nvSpPr>
        <p:spPr>
          <a:xfrm rot="18900000" flipH="1">
            <a:off x="8778177" y="1418295"/>
            <a:ext cx="381888" cy="1542331"/>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Freihandform: Form 10">
            <a:extLst>
              <a:ext uri="{FF2B5EF4-FFF2-40B4-BE49-F238E27FC236}">
                <a16:creationId xmlns:a16="http://schemas.microsoft.com/office/drawing/2014/main" id="{79B0D996-05C3-18C1-A5BA-E3F05175605F}"/>
              </a:ext>
            </a:extLst>
          </p:cNvPr>
          <p:cNvSpPr/>
          <p:nvPr userDrawn="1"/>
        </p:nvSpPr>
        <p:spPr>
          <a:xfrm flipH="1">
            <a:off x="3237477" y="4216121"/>
            <a:ext cx="5704478" cy="2641879"/>
          </a:xfrm>
          <a:custGeom>
            <a:avLst/>
            <a:gdLst>
              <a:gd name="connsiteX0" fmla="*/ 2852239 w 5704478"/>
              <a:gd name="connsiteY0" fmla="*/ 0 h 2641879"/>
              <a:gd name="connsiteX1" fmla="*/ 3489 w 5704478"/>
              <a:gd name="connsiteY1" fmla="*/ 2572732 h 2641879"/>
              <a:gd name="connsiteX2" fmla="*/ 0 w 5704478"/>
              <a:gd name="connsiteY2" fmla="*/ 2641879 h 2641879"/>
              <a:gd name="connsiteX3" fmla="*/ 5704478 w 5704478"/>
              <a:gd name="connsiteY3" fmla="*/ 2641879 h 2641879"/>
              <a:gd name="connsiteX4" fmla="*/ 5700989 w 5704478"/>
              <a:gd name="connsiteY4" fmla="*/ 2572732 h 2641879"/>
              <a:gd name="connsiteX5" fmla="*/ 2852239 w 5704478"/>
              <a:gd name="connsiteY5" fmla="*/ 0 h 264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478" h="2641879">
                <a:moveTo>
                  <a:pt x="2852239" y="0"/>
                </a:moveTo>
                <a:cubicBezTo>
                  <a:pt x="1369596" y="0"/>
                  <a:pt x="150131" y="1127667"/>
                  <a:pt x="3489" y="2572732"/>
                </a:cubicBezTo>
                <a:lnTo>
                  <a:pt x="0" y="2641879"/>
                </a:lnTo>
                <a:lnTo>
                  <a:pt x="5704478" y="2641879"/>
                </a:lnTo>
                <a:lnTo>
                  <a:pt x="5700989" y="2572732"/>
                </a:lnTo>
                <a:cubicBezTo>
                  <a:pt x="5554347" y="1127667"/>
                  <a:pt x="4334882" y="0"/>
                  <a:pt x="2852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p>
            <a:r>
              <a:rPr lang="de-DE"/>
              <a:t>Mastertitelformat bearbeiten</a:t>
            </a:r>
          </a:p>
        </p:txBody>
      </p:sp>
      <p:sp>
        <p:nvSpPr>
          <p:cNvPr id="12" name="Ellipse 11">
            <a:extLst>
              <a:ext uri="{FF2B5EF4-FFF2-40B4-BE49-F238E27FC236}">
                <a16:creationId xmlns:a16="http://schemas.microsoft.com/office/drawing/2014/main" id="{80F57E27-05F3-BE39-4669-1ED075BB217A}"/>
              </a:ext>
            </a:extLst>
          </p:cNvPr>
          <p:cNvSpPr/>
          <p:nvPr userDrawn="1"/>
        </p:nvSpPr>
        <p:spPr>
          <a:xfrm>
            <a:off x="4041515" y="4697777"/>
            <a:ext cx="773202" cy="773421"/>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F15DA19D-D85A-1387-8097-29ED8C45E44A}"/>
              </a:ext>
            </a:extLst>
          </p:cNvPr>
          <p:cNvSpPr/>
          <p:nvPr userDrawn="1"/>
        </p:nvSpPr>
        <p:spPr bwMode="black">
          <a:xfrm>
            <a:off x="8485609" y="1705628"/>
            <a:ext cx="136074" cy="136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55" name="Grafik 54">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
        <p:nvSpPr>
          <p:cNvPr id="56"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3481511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chlussfolie 3 (darkblue)">
    <p:bg>
      <p:bgPr>
        <a:solidFill>
          <a:srgbClr val="334152"/>
        </a:solidFill>
        <a:effectLst/>
      </p:bgPr>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0B30DF46-3D1A-1FDB-6CC5-728CCDBF76E0}"/>
              </a:ext>
            </a:extLst>
          </p:cNvPr>
          <p:cNvSpPr/>
          <p:nvPr userDrawn="1"/>
        </p:nvSpPr>
        <p:spPr>
          <a:xfrm flipH="1">
            <a:off x="9547387" y="3603210"/>
            <a:ext cx="1310682" cy="1311690"/>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74C7DF18-9FF1-ABDB-AD57-7E72FB71A068}"/>
              </a:ext>
            </a:extLst>
          </p:cNvPr>
          <p:cNvSpPr/>
          <p:nvPr userDrawn="1"/>
        </p:nvSpPr>
        <p:spPr>
          <a:xfrm rot="18900000" flipH="1">
            <a:off x="8761718" y="3886529"/>
            <a:ext cx="381888" cy="1545699"/>
          </a:xfrm>
          <a:prstGeom prst="roundRect">
            <a:avLst>
              <a:gd name="adj" fmla="val 50000"/>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lvl1pPr>
              <a:defRPr>
                <a:solidFill>
                  <a:schemeClr val="bg1"/>
                </a:solidFill>
              </a:defRPr>
            </a:lvl1pPr>
          </a:lstStyle>
          <a:p>
            <a:r>
              <a:rPr lang="de-DE"/>
              <a:t>Mastertitelformat bearbeiten</a:t>
            </a: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6" name="Ellipse 305">
            <a:extLst>
              <a:ext uri="{FF2B5EF4-FFF2-40B4-BE49-F238E27FC236}">
                <a16:creationId xmlns:a16="http://schemas.microsoft.com/office/drawing/2014/main" id="{BD35962A-11DC-C36A-7529-101B4082308F}"/>
              </a:ext>
            </a:extLst>
          </p:cNvPr>
          <p:cNvSpPr/>
          <p:nvPr userDrawn="1"/>
        </p:nvSpPr>
        <p:spPr>
          <a:xfrm>
            <a:off x="197235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7" name="Ellipse 306">
            <a:extLst>
              <a:ext uri="{FF2B5EF4-FFF2-40B4-BE49-F238E27FC236}">
                <a16:creationId xmlns:a16="http://schemas.microsoft.com/office/drawing/2014/main" id="{6D4F5AF5-A8E3-83F8-94BF-EC8349E76262}"/>
              </a:ext>
            </a:extLst>
          </p:cNvPr>
          <p:cNvSpPr/>
          <p:nvPr userDrawn="1"/>
        </p:nvSpPr>
        <p:spPr>
          <a:xfrm>
            <a:off x="115104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8" name="Ellipse 307">
            <a:extLst>
              <a:ext uri="{FF2B5EF4-FFF2-40B4-BE49-F238E27FC236}">
                <a16:creationId xmlns:a16="http://schemas.microsoft.com/office/drawing/2014/main" id="{942082FD-36A6-8B04-2408-34E0B9812051}"/>
              </a:ext>
            </a:extLst>
          </p:cNvPr>
          <p:cNvSpPr/>
          <p:nvPr userDrawn="1"/>
        </p:nvSpPr>
        <p:spPr>
          <a:xfrm>
            <a:off x="279366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9" name="Ellipse 308">
            <a:extLst>
              <a:ext uri="{FF2B5EF4-FFF2-40B4-BE49-F238E27FC236}">
                <a16:creationId xmlns:a16="http://schemas.microsoft.com/office/drawing/2014/main" id="{57966DE5-2BB2-B1CF-02C8-67C944715AD1}"/>
              </a:ext>
            </a:extLst>
          </p:cNvPr>
          <p:cNvSpPr/>
          <p:nvPr userDrawn="1"/>
        </p:nvSpPr>
        <p:spPr>
          <a:xfrm>
            <a:off x="361497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0" name="Ellipse 309">
            <a:extLst>
              <a:ext uri="{FF2B5EF4-FFF2-40B4-BE49-F238E27FC236}">
                <a16:creationId xmlns:a16="http://schemas.microsoft.com/office/drawing/2014/main" id="{A9C16D03-119E-D7FE-6215-DD5EE9280EDA}"/>
              </a:ext>
            </a:extLst>
          </p:cNvPr>
          <p:cNvSpPr/>
          <p:nvPr userDrawn="1"/>
        </p:nvSpPr>
        <p:spPr>
          <a:xfrm>
            <a:off x="443628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1" name="Ellipse 310">
            <a:extLst>
              <a:ext uri="{FF2B5EF4-FFF2-40B4-BE49-F238E27FC236}">
                <a16:creationId xmlns:a16="http://schemas.microsoft.com/office/drawing/2014/main" id="{EAF40CA5-0C64-B62D-81FF-F783C914BCD5}"/>
              </a:ext>
            </a:extLst>
          </p:cNvPr>
          <p:cNvSpPr/>
          <p:nvPr userDrawn="1"/>
        </p:nvSpPr>
        <p:spPr>
          <a:xfrm>
            <a:off x="525759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2" name="Ellipse 311">
            <a:extLst>
              <a:ext uri="{FF2B5EF4-FFF2-40B4-BE49-F238E27FC236}">
                <a16:creationId xmlns:a16="http://schemas.microsoft.com/office/drawing/2014/main" id="{13894E9D-6C83-156E-D6D8-8187DA2811C9}"/>
              </a:ext>
            </a:extLst>
          </p:cNvPr>
          <p:cNvSpPr/>
          <p:nvPr userDrawn="1"/>
        </p:nvSpPr>
        <p:spPr>
          <a:xfrm>
            <a:off x="607890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3" name="Ellipse 312">
            <a:extLst>
              <a:ext uri="{FF2B5EF4-FFF2-40B4-BE49-F238E27FC236}">
                <a16:creationId xmlns:a16="http://schemas.microsoft.com/office/drawing/2014/main" id="{E61000AC-E3F8-CC96-DA60-E57C1E923A86}"/>
              </a:ext>
            </a:extLst>
          </p:cNvPr>
          <p:cNvSpPr/>
          <p:nvPr userDrawn="1"/>
        </p:nvSpPr>
        <p:spPr>
          <a:xfrm>
            <a:off x="690021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4" name="Ellipse 313">
            <a:extLst>
              <a:ext uri="{FF2B5EF4-FFF2-40B4-BE49-F238E27FC236}">
                <a16:creationId xmlns:a16="http://schemas.microsoft.com/office/drawing/2014/main" id="{25C58A39-4CEA-02FB-D808-ABEFD1BD16A9}"/>
              </a:ext>
            </a:extLst>
          </p:cNvPr>
          <p:cNvSpPr/>
          <p:nvPr userDrawn="1"/>
        </p:nvSpPr>
        <p:spPr>
          <a:xfrm>
            <a:off x="772152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5" name="Ellipse 314">
            <a:extLst>
              <a:ext uri="{FF2B5EF4-FFF2-40B4-BE49-F238E27FC236}">
                <a16:creationId xmlns:a16="http://schemas.microsoft.com/office/drawing/2014/main" id="{893FE6DC-5BF3-06AD-4C7C-05459C126B35}"/>
              </a:ext>
            </a:extLst>
          </p:cNvPr>
          <p:cNvSpPr/>
          <p:nvPr userDrawn="1"/>
        </p:nvSpPr>
        <p:spPr>
          <a:xfrm>
            <a:off x="854283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6" name="Ellipse 315">
            <a:extLst>
              <a:ext uri="{FF2B5EF4-FFF2-40B4-BE49-F238E27FC236}">
                <a16:creationId xmlns:a16="http://schemas.microsoft.com/office/drawing/2014/main" id="{47A65F87-2387-F431-8181-39E443AB6D6B}"/>
              </a:ext>
            </a:extLst>
          </p:cNvPr>
          <p:cNvSpPr/>
          <p:nvPr userDrawn="1"/>
        </p:nvSpPr>
        <p:spPr>
          <a:xfrm>
            <a:off x="936414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7" name="Ellipse 316">
            <a:extLst>
              <a:ext uri="{FF2B5EF4-FFF2-40B4-BE49-F238E27FC236}">
                <a16:creationId xmlns:a16="http://schemas.microsoft.com/office/drawing/2014/main" id="{7293F653-38D9-B1CE-1D65-F4C01F551AD6}"/>
              </a:ext>
            </a:extLst>
          </p:cNvPr>
          <p:cNvSpPr/>
          <p:nvPr userDrawn="1"/>
        </p:nvSpPr>
        <p:spPr>
          <a:xfrm>
            <a:off x="1018545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8" name="Ellipse 317">
            <a:extLst>
              <a:ext uri="{FF2B5EF4-FFF2-40B4-BE49-F238E27FC236}">
                <a16:creationId xmlns:a16="http://schemas.microsoft.com/office/drawing/2014/main" id="{78B1DDCF-967A-131A-4142-959630772865}"/>
              </a:ext>
            </a:extLst>
          </p:cNvPr>
          <p:cNvSpPr/>
          <p:nvPr userDrawn="1"/>
        </p:nvSpPr>
        <p:spPr>
          <a:xfrm>
            <a:off x="1100676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9" name="Ellipse 318">
            <a:extLst>
              <a:ext uri="{FF2B5EF4-FFF2-40B4-BE49-F238E27FC236}">
                <a16:creationId xmlns:a16="http://schemas.microsoft.com/office/drawing/2014/main" id="{07EABA9B-EA88-11DF-8F6B-C9A4BA6CDFC4}"/>
              </a:ext>
            </a:extLst>
          </p:cNvPr>
          <p:cNvSpPr/>
          <p:nvPr userDrawn="1"/>
        </p:nvSpPr>
        <p:spPr>
          <a:xfrm>
            <a:off x="19723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0" name="Ellipse 319">
            <a:extLst>
              <a:ext uri="{FF2B5EF4-FFF2-40B4-BE49-F238E27FC236}">
                <a16:creationId xmlns:a16="http://schemas.microsoft.com/office/drawing/2014/main" id="{131D2048-3A06-F126-86FA-69A9C3D56E4F}"/>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1" name="Ellipse 320">
            <a:extLst>
              <a:ext uri="{FF2B5EF4-FFF2-40B4-BE49-F238E27FC236}">
                <a16:creationId xmlns:a16="http://schemas.microsoft.com/office/drawing/2014/main" id="{90E87DA8-A254-DCB2-E9F4-4F1555D84B6F}"/>
              </a:ext>
            </a:extLst>
          </p:cNvPr>
          <p:cNvSpPr/>
          <p:nvPr userDrawn="1"/>
        </p:nvSpPr>
        <p:spPr>
          <a:xfrm>
            <a:off x="27936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2" name="Ellipse 321">
            <a:extLst>
              <a:ext uri="{FF2B5EF4-FFF2-40B4-BE49-F238E27FC236}">
                <a16:creationId xmlns:a16="http://schemas.microsoft.com/office/drawing/2014/main" id="{7D4120CB-BBB1-106B-8F04-09510D1B9022}"/>
              </a:ext>
            </a:extLst>
          </p:cNvPr>
          <p:cNvSpPr/>
          <p:nvPr userDrawn="1"/>
        </p:nvSpPr>
        <p:spPr>
          <a:xfrm>
            <a:off x="361497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3" name="Ellipse 322">
            <a:extLst>
              <a:ext uri="{FF2B5EF4-FFF2-40B4-BE49-F238E27FC236}">
                <a16:creationId xmlns:a16="http://schemas.microsoft.com/office/drawing/2014/main" id="{FCE6EAE1-5655-3B8C-B6BF-8CCC6C5A60BF}"/>
              </a:ext>
            </a:extLst>
          </p:cNvPr>
          <p:cNvSpPr/>
          <p:nvPr userDrawn="1"/>
        </p:nvSpPr>
        <p:spPr>
          <a:xfrm>
            <a:off x="443628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4" name="Ellipse 323">
            <a:extLst>
              <a:ext uri="{FF2B5EF4-FFF2-40B4-BE49-F238E27FC236}">
                <a16:creationId xmlns:a16="http://schemas.microsoft.com/office/drawing/2014/main" id="{0C1A641E-1EF6-BF01-B798-835494C1A766}"/>
              </a:ext>
            </a:extLst>
          </p:cNvPr>
          <p:cNvSpPr/>
          <p:nvPr userDrawn="1"/>
        </p:nvSpPr>
        <p:spPr>
          <a:xfrm>
            <a:off x="525759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5" name="Ellipse 324">
            <a:extLst>
              <a:ext uri="{FF2B5EF4-FFF2-40B4-BE49-F238E27FC236}">
                <a16:creationId xmlns:a16="http://schemas.microsoft.com/office/drawing/2014/main" id="{F96CEF38-2FC9-48E5-C654-E1940C6E0286}"/>
              </a:ext>
            </a:extLst>
          </p:cNvPr>
          <p:cNvSpPr/>
          <p:nvPr userDrawn="1"/>
        </p:nvSpPr>
        <p:spPr>
          <a:xfrm>
            <a:off x="607890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2" name="Ellipse 331">
            <a:extLst>
              <a:ext uri="{FF2B5EF4-FFF2-40B4-BE49-F238E27FC236}">
                <a16:creationId xmlns:a16="http://schemas.microsoft.com/office/drawing/2014/main" id="{5696634B-F442-CAC1-09BE-52EB0C3FB7EB}"/>
              </a:ext>
            </a:extLst>
          </p:cNvPr>
          <p:cNvSpPr/>
          <p:nvPr userDrawn="1"/>
        </p:nvSpPr>
        <p:spPr>
          <a:xfrm>
            <a:off x="19723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3" name="Ellipse 332">
            <a:extLst>
              <a:ext uri="{FF2B5EF4-FFF2-40B4-BE49-F238E27FC236}">
                <a16:creationId xmlns:a16="http://schemas.microsoft.com/office/drawing/2014/main" id="{C02B82C8-1F9B-EBAC-17AB-36727EF003FC}"/>
              </a:ext>
            </a:extLst>
          </p:cNvPr>
          <p:cNvSpPr/>
          <p:nvPr userDrawn="1"/>
        </p:nvSpPr>
        <p:spPr>
          <a:xfrm>
            <a:off x="11510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4" name="Ellipse 333">
            <a:extLst>
              <a:ext uri="{FF2B5EF4-FFF2-40B4-BE49-F238E27FC236}">
                <a16:creationId xmlns:a16="http://schemas.microsoft.com/office/drawing/2014/main" id="{6CD7210C-F335-C382-BDD9-B4EEB84AD74C}"/>
              </a:ext>
            </a:extLst>
          </p:cNvPr>
          <p:cNvSpPr/>
          <p:nvPr userDrawn="1"/>
        </p:nvSpPr>
        <p:spPr>
          <a:xfrm>
            <a:off x="27936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5" name="Ellipse 334">
            <a:extLst>
              <a:ext uri="{FF2B5EF4-FFF2-40B4-BE49-F238E27FC236}">
                <a16:creationId xmlns:a16="http://schemas.microsoft.com/office/drawing/2014/main" id="{E07E263B-47E4-92B1-4F8D-218E8543070B}"/>
              </a:ext>
            </a:extLst>
          </p:cNvPr>
          <p:cNvSpPr/>
          <p:nvPr userDrawn="1"/>
        </p:nvSpPr>
        <p:spPr>
          <a:xfrm>
            <a:off x="361497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6" name="Ellipse 335">
            <a:extLst>
              <a:ext uri="{FF2B5EF4-FFF2-40B4-BE49-F238E27FC236}">
                <a16:creationId xmlns:a16="http://schemas.microsoft.com/office/drawing/2014/main" id="{DA5BB3D1-3948-D66E-707A-FF390EB3255A}"/>
              </a:ext>
            </a:extLst>
          </p:cNvPr>
          <p:cNvSpPr/>
          <p:nvPr userDrawn="1"/>
        </p:nvSpPr>
        <p:spPr>
          <a:xfrm>
            <a:off x="443628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7" name="Ellipse 336">
            <a:extLst>
              <a:ext uri="{FF2B5EF4-FFF2-40B4-BE49-F238E27FC236}">
                <a16:creationId xmlns:a16="http://schemas.microsoft.com/office/drawing/2014/main" id="{B730A2D8-BE47-6830-96C8-2B4A42D286FB}"/>
              </a:ext>
            </a:extLst>
          </p:cNvPr>
          <p:cNvSpPr/>
          <p:nvPr userDrawn="1"/>
        </p:nvSpPr>
        <p:spPr>
          <a:xfrm>
            <a:off x="525759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8" name="Ellipse 337">
            <a:extLst>
              <a:ext uri="{FF2B5EF4-FFF2-40B4-BE49-F238E27FC236}">
                <a16:creationId xmlns:a16="http://schemas.microsoft.com/office/drawing/2014/main" id="{55C592BB-D55A-7121-CEE1-CD30C0789FDC}"/>
              </a:ext>
            </a:extLst>
          </p:cNvPr>
          <p:cNvSpPr/>
          <p:nvPr userDrawn="1"/>
        </p:nvSpPr>
        <p:spPr>
          <a:xfrm>
            <a:off x="607890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9" name="Ellipse 338">
            <a:extLst>
              <a:ext uri="{FF2B5EF4-FFF2-40B4-BE49-F238E27FC236}">
                <a16:creationId xmlns:a16="http://schemas.microsoft.com/office/drawing/2014/main" id="{8A7D9DFB-6145-8839-A118-5C501DAEC76C}"/>
              </a:ext>
            </a:extLst>
          </p:cNvPr>
          <p:cNvSpPr/>
          <p:nvPr userDrawn="1"/>
        </p:nvSpPr>
        <p:spPr>
          <a:xfrm>
            <a:off x="690021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580A3-B88E-18BF-3D6F-9839A48D9E1D}"/>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035438D4-4949-3DD9-0B51-B18B0076567F}"/>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8595C28-32A7-28C3-D4B2-667C15E2812C}"/>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Freihandform: Form 18">
            <a:extLst>
              <a:ext uri="{FF2B5EF4-FFF2-40B4-BE49-F238E27FC236}">
                <a16:creationId xmlns:a16="http://schemas.microsoft.com/office/drawing/2014/main" id="{61E58D82-ED7D-574D-D299-91D6711F9EB4}"/>
              </a:ext>
            </a:extLst>
          </p:cNvPr>
          <p:cNvSpPr/>
          <p:nvPr userDrawn="1"/>
        </p:nvSpPr>
        <p:spPr>
          <a:xfrm rot="16200000" flipH="1">
            <a:off x="1169960" y="3425448"/>
            <a:ext cx="942432" cy="3282352"/>
          </a:xfrm>
          <a:custGeom>
            <a:avLst/>
            <a:gdLst>
              <a:gd name="connsiteX0" fmla="*/ 0 w 942432"/>
              <a:gd name="connsiteY0" fmla="*/ 0 h 3282352"/>
              <a:gd name="connsiteX1" fmla="*/ 0 w 942432"/>
              <a:gd name="connsiteY1" fmla="*/ 2811135 h 3282352"/>
              <a:gd name="connsiteX2" fmla="*/ 471216 w 942432"/>
              <a:gd name="connsiteY2" fmla="*/ 3282351 h 3282352"/>
              <a:gd name="connsiteX3" fmla="*/ 471215 w 942432"/>
              <a:gd name="connsiteY3" fmla="*/ 3282352 h 3282352"/>
              <a:gd name="connsiteX4" fmla="*/ 942431 w 942432"/>
              <a:gd name="connsiteY4" fmla="*/ 2811136 h 3282352"/>
              <a:gd name="connsiteX5" fmla="*/ 942432 w 942432"/>
              <a:gd name="connsiteY5" fmla="*/ 0 h 328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2432" h="3282352">
                <a:moveTo>
                  <a:pt x="0" y="0"/>
                </a:moveTo>
                <a:lnTo>
                  <a:pt x="0" y="2811135"/>
                </a:lnTo>
                <a:cubicBezTo>
                  <a:pt x="0" y="3071380"/>
                  <a:pt x="210971" y="3282351"/>
                  <a:pt x="471216" y="3282351"/>
                </a:cubicBezTo>
                <a:lnTo>
                  <a:pt x="471215" y="3282352"/>
                </a:lnTo>
                <a:cubicBezTo>
                  <a:pt x="731460" y="3282352"/>
                  <a:pt x="942431" y="3071381"/>
                  <a:pt x="942431" y="2811136"/>
                </a:cubicBezTo>
                <a:lnTo>
                  <a:pt x="94243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A2CA291D-C302-1BAA-E020-153E5A168B40}"/>
              </a:ext>
            </a:extLst>
          </p:cNvPr>
          <p:cNvSpPr/>
          <p:nvPr userDrawn="1"/>
        </p:nvSpPr>
        <p:spPr bwMode="black">
          <a:xfrm>
            <a:off x="2730690" y="4992837"/>
            <a:ext cx="147571" cy="147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D7BF81C8-C0E5-653B-5920-0FE031FE3DC3}"/>
              </a:ext>
            </a:extLst>
          </p:cNvPr>
          <p:cNvSpPr/>
          <p:nvPr userDrawn="1"/>
        </p:nvSpPr>
        <p:spPr bwMode="black">
          <a:xfrm>
            <a:off x="1043222" y="5769839"/>
            <a:ext cx="237269" cy="237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7" name="Grafik 86">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88" name="Grafik 87">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185" b="26968"/>
          <a:stretch/>
        </p:blipFill>
        <p:spPr>
          <a:xfrm>
            <a:off x="9226378" y="548403"/>
            <a:ext cx="2617044" cy="1198020"/>
          </a:xfrm>
          <a:prstGeom prst="rect">
            <a:avLst/>
          </a:prstGeom>
        </p:spPr>
      </p:pic>
      <p:sp>
        <p:nvSpPr>
          <p:cNvPr id="86" name="Fußzeilenplatzhalter 3"/>
          <p:cNvSpPr>
            <a:spLocks noGrp="1"/>
          </p:cNvSpPr>
          <p:nvPr>
            <p:ph type="ftr" sz="quarter" idx="11"/>
          </p:nvPr>
        </p:nvSpPr>
        <p:spPr>
          <a:xfrm>
            <a:off x="555812" y="6539709"/>
            <a:ext cx="9576000" cy="146194"/>
          </a:xfrm>
        </p:spPr>
        <p:txBody>
          <a:bodyPr/>
          <a:lstStyle>
            <a:lvl1pPr>
              <a:defRPr>
                <a:solidFill>
                  <a:srgbClr val="FFFFFF"/>
                </a:solidFill>
              </a:defRPr>
            </a:lvl1p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332979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chlussfolie 4 mit Portrait (weiß)">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71F86887-338C-1AA9-ECAB-2280E49BC467}"/>
              </a:ext>
            </a:extLst>
          </p:cNvPr>
          <p:cNvSpPr/>
          <p:nvPr userDrawn="1"/>
        </p:nvSpPr>
        <p:spPr>
          <a:xfrm>
            <a:off x="0" y="2029437"/>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A4F653F-D36B-9E28-58D6-FF525FEFC1E4}"/>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783F95A9-9413-306A-85C3-1ED5F8F6356A}"/>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C2CDBE4A-5A24-52E2-AA37-67A9E46136A7}"/>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890D4523-C475-F7C2-B0ED-11CE12003885}"/>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EC7C2153-7849-CB3E-290C-1CA224388723}"/>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2" name="Ellipse 81">
            <a:extLst>
              <a:ext uri="{FF2B5EF4-FFF2-40B4-BE49-F238E27FC236}">
                <a16:creationId xmlns:a16="http://schemas.microsoft.com/office/drawing/2014/main" id="{3843E01F-E1C4-62C2-54C3-467D9775E7E7}"/>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p>
            <a:r>
              <a:rPr lang="de-DE"/>
              <a:t>Mastertitelformat bearbeiten</a:t>
            </a:r>
          </a:p>
        </p:txBody>
      </p:sp>
      <p:sp>
        <p:nvSpPr>
          <p:cNvPr id="12" name="Ellipse 11">
            <a:extLst>
              <a:ext uri="{FF2B5EF4-FFF2-40B4-BE49-F238E27FC236}">
                <a16:creationId xmlns:a16="http://schemas.microsoft.com/office/drawing/2014/main" id="{215351FE-3CED-39AC-3E68-C90AD1243516}"/>
              </a:ext>
            </a:extLst>
          </p:cNvPr>
          <p:cNvSpPr/>
          <p:nvPr userDrawn="1"/>
        </p:nvSpPr>
        <p:spPr>
          <a:xfrm>
            <a:off x="4383253" y="895153"/>
            <a:ext cx="124289" cy="124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4603BA4-F0D7-5AAD-6753-FB5771D908B9}"/>
              </a:ext>
            </a:extLst>
          </p:cNvPr>
          <p:cNvSpPr/>
          <p:nvPr userDrawn="1"/>
        </p:nvSpPr>
        <p:spPr>
          <a:xfrm flipH="1">
            <a:off x="10015309" y="4063676"/>
            <a:ext cx="361913" cy="362191"/>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38" name="Grafik 37">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
        <p:nvSpPr>
          <p:cNvPr id="39"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3954751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chlussfolie 5 mit Portrait (softblue)">
    <p:bg>
      <p:bgPr>
        <a:solidFill>
          <a:srgbClr val="D9E5EC"/>
        </a:solidFill>
        <a:effectLst/>
      </p:bgPr>
    </p:bg>
    <p:spTree>
      <p:nvGrpSpPr>
        <p:cNvPr id="1" name=""/>
        <p:cNvGrpSpPr/>
        <p:nvPr/>
      </p:nvGrpSpPr>
      <p:grpSpPr>
        <a:xfrm>
          <a:off x="0" y="0"/>
          <a:ext cx="0" cy="0"/>
          <a:chOff x="0" y="0"/>
          <a:chExt cx="0" cy="0"/>
        </a:xfrm>
      </p:grpSpPr>
      <p:sp>
        <p:nvSpPr>
          <p:cNvPr id="31" name="Freihandform: Form 30">
            <a:extLst>
              <a:ext uri="{FF2B5EF4-FFF2-40B4-BE49-F238E27FC236}">
                <a16:creationId xmlns:a16="http://schemas.microsoft.com/office/drawing/2014/main" id="{A20CA994-580D-1BAF-F162-63EB2A8344D7}"/>
              </a:ext>
            </a:extLst>
          </p:cNvPr>
          <p:cNvSpPr/>
          <p:nvPr userDrawn="1"/>
        </p:nvSpPr>
        <p:spPr>
          <a:xfrm flipH="1">
            <a:off x="9554198" y="3516163"/>
            <a:ext cx="2637802" cy="3217438"/>
          </a:xfrm>
          <a:custGeom>
            <a:avLst/>
            <a:gdLst>
              <a:gd name="connsiteX0" fmla="*/ 1030320 w 2637802"/>
              <a:gd name="connsiteY0" fmla="*/ 0 h 3217438"/>
              <a:gd name="connsiteX1" fmla="*/ 7812 w 2637802"/>
              <a:gd name="connsiteY1" fmla="*/ 367353 h 3217438"/>
              <a:gd name="connsiteX2" fmla="*/ 0 w 2637802"/>
              <a:gd name="connsiteY2" fmla="*/ 374459 h 3217438"/>
              <a:gd name="connsiteX3" fmla="*/ 0 w 2637802"/>
              <a:gd name="connsiteY3" fmla="*/ 2842979 h 3217438"/>
              <a:gd name="connsiteX4" fmla="*/ 7812 w 2637802"/>
              <a:gd name="connsiteY4" fmla="*/ 2850085 h 3217438"/>
              <a:gd name="connsiteX5" fmla="*/ 1030320 w 2637802"/>
              <a:gd name="connsiteY5" fmla="*/ 3217438 h 3217438"/>
              <a:gd name="connsiteX6" fmla="*/ 2637802 w 2637802"/>
              <a:gd name="connsiteY6" fmla="*/ 1608719 h 3217438"/>
              <a:gd name="connsiteX7" fmla="*/ 1030320 w 2637802"/>
              <a:gd name="connsiteY7" fmla="*/ 0 h 32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802" h="3217438">
                <a:moveTo>
                  <a:pt x="1030320" y="0"/>
                </a:moveTo>
                <a:cubicBezTo>
                  <a:pt x="641913" y="0"/>
                  <a:pt x="285680" y="137860"/>
                  <a:pt x="7812" y="367353"/>
                </a:cubicBezTo>
                <a:lnTo>
                  <a:pt x="0" y="374459"/>
                </a:lnTo>
                <a:lnTo>
                  <a:pt x="0" y="2842979"/>
                </a:lnTo>
                <a:lnTo>
                  <a:pt x="7812" y="2850085"/>
                </a:lnTo>
                <a:cubicBezTo>
                  <a:pt x="285680" y="3079578"/>
                  <a:pt x="641913" y="3217438"/>
                  <a:pt x="1030320" y="3217438"/>
                </a:cubicBezTo>
                <a:cubicBezTo>
                  <a:pt x="1918108" y="3217438"/>
                  <a:pt x="2637802" y="2497190"/>
                  <a:pt x="2637802" y="1608719"/>
                </a:cubicBezTo>
                <a:cubicBezTo>
                  <a:pt x="2637802" y="720248"/>
                  <a:pt x="1918108" y="0"/>
                  <a:pt x="1030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p>
            <a:r>
              <a:rPr lang="de-DE"/>
              <a:t>Mastertitelformat bearbeiten</a:t>
            </a:r>
          </a:p>
        </p:txBody>
      </p:sp>
      <p:sp>
        <p:nvSpPr>
          <p:cNvPr id="8" name="Ellipse 7">
            <a:extLst>
              <a:ext uri="{FF2B5EF4-FFF2-40B4-BE49-F238E27FC236}">
                <a16:creationId xmlns:a16="http://schemas.microsoft.com/office/drawing/2014/main" id="{21C18D5B-96CE-7FEA-15C7-05AA0EB30C5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FFB744B6-EBB0-E6E9-F4E2-A64DA1AB3CA6}"/>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97454D36-155C-564E-8CC1-06C9873ADE8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CD26FEA0-9684-DE0F-AABC-D44A92604F66}"/>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31E0F1EE-B285-D10F-4252-BDCB710A9DBD}"/>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FC36FB9D-90FD-1070-38B0-75ECB7315623}"/>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7A89951A-3E50-6E36-4040-2E4D516B4679}"/>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298AC6F9-E1D2-E28E-AD0E-486C84CB37F8}"/>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FED52F76-CC81-50A1-C23F-CA8F7854D2A1}"/>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75556CA6-F7A8-C107-C60C-FA77D6FD0BB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E778ED9B-31D9-204B-EB33-694BD183F310}"/>
              </a:ext>
            </a:extLst>
          </p:cNvPr>
          <p:cNvSpPr/>
          <p:nvPr userDrawn="1"/>
        </p:nvSpPr>
        <p:spPr>
          <a:xfrm flipH="1">
            <a:off x="8337262" y="5661105"/>
            <a:ext cx="454388" cy="4547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Grafik 38">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40" name="Grafik 39">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784" b="37513"/>
          <a:stretch/>
        </p:blipFill>
        <p:spPr>
          <a:xfrm>
            <a:off x="9209903" y="548402"/>
            <a:ext cx="2633519" cy="1025025"/>
          </a:xfrm>
          <a:prstGeom prst="rect">
            <a:avLst/>
          </a:prstGeom>
        </p:spPr>
      </p:pic>
      <p:sp>
        <p:nvSpPr>
          <p:cNvPr id="41"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4237338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chlussfolie 6 mit Portrait (darkblue)">
    <p:bg>
      <p:bgPr>
        <a:solidFill>
          <a:srgbClr val="334152"/>
        </a:solidFill>
        <a:effectLst/>
      </p:bgPr>
    </p:bg>
    <p:spTree>
      <p:nvGrpSpPr>
        <p:cNvPr id="1" name=""/>
        <p:cNvGrpSpPr/>
        <p:nvPr/>
      </p:nvGrpSpPr>
      <p:grpSpPr>
        <a:xfrm>
          <a:off x="0" y="0"/>
          <a:ext cx="0" cy="0"/>
          <a:chOff x="0" y="0"/>
          <a:chExt cx="0" cy="0"/>
        </a:xfrm>
      </p:grpSpPr>
      <p:sp>
        <p:nvSpPr>
          <p:cNvPr id="32" name="Freihandform: Form 31">
            <a:extLst>
              <a:ext uri="{FF2B5EF4-FFF2-40B4-BE49-F238E27FC236}">
                <a16:creationId xmlns:a16="http://schemas.microsoft.com/office/drawing/2014/main" id="{68033518-0B72-8F59-BD4A-8B5664824132}"/>
              </a:ext>
            </a:extLst>
          </p:cNvPr>
          <p:cNvSpPr/>
          <p:nvPr userDrawn="1"/>
        </p:nvSpPr>
        <p:spPr>
          <a:xfrm>
            <a:off x="0" y="2029437"/>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solidFill>
                  <a:schemeClr val="bg1"/>
                </a:solidFill>
              </a:defRPr>
            </a:lvl1pPr>
            <a:lvl2pPr marL="180975" indent="-180975">
              <a:spcBef>
                <a:spcPts val="0"/>
              </a:spcBef>
              <a:defRPr sz="1400">
                <a:solidFill>
                  <a:schemeClr val="bg1"/>
                </a:solidFill>
              </a:defRPr>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lvl1pPr>
              <a:defRPr>
                <a:solidFill>
                  <a:schemeClr val="bg1"/>
                </a:solidFill>
              </a:defRPr>
            </a:lvl1pPr>
          </a:lstStyle>
          <a:p>
            <a:r>
              <a:rPr lang="de-DE"/>
              <a:t>Mastertitelformat bearbeiten</a:t>
            </a:r>
          </a:p>
        </p:txBody>
      </p:sp>
      <p:sp>
        <p:nvSpPr>
          <p:cNvPr id="8" name="Ellipse 7">
            <a:extLst>
              <a:ext uri="{FF2B5EF4-FFF2-40B4-BE49-F238E27FC236}">
                <a16:creationId xmlns:a16="http://schemas.microsoft.com/office/drawing/2014/main" id="{21C18D5B-96CE-7FEA-15C7-05AA0EB30C5C}"/>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FFB744B6-EBB0-E6E9-F4E2-A64DA1AB3CA6}"/>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97454D36-155C-564E-8CC1-06C9873ADE89}"/>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CD26FEA0-9684-DE0F-AABC-D44A92604F66}"/>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31E0F1EE-B285-D10F-4252-BDCB710A9DBD}"/>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FC36FB9D-90FD-1070-38B0-75ECB7315623}"/>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7A89951A-3E50-6E36-4040-2E4D516B4679}"/>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298AC6F9-E1D2-E28E-AD0E-486C84CB37F8}"/>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FED52F76-CC81-50A1-C23F-CA8F7854D2A1}"/>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75556CA6-F7A8-C107-C60C-FA77D6FD0BB1}"/>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A5A71B5B-A343-EAFC-285F-EB31A6F93EE7}"/>
              </a:ext>
            </a:extLst>
          </p:cNvPr>
          <p:cNvSpPr/>
          <p:nvPr userDrawn="1"/>
        </p:nvSpPr>
        <p:spPr bwMode="black">
          <a:xfrm>
            <a:off x="9305165" y="4995632"/>
            <a:ext cx="147571" cy="147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C59AEFC5-97A0-F5AA-9908-50B9EAB6CC9D}"/>
              </a:ext>
            </a:extLst>
          </p:cNvPr>
          <p:cNvSpPr/>
          <p:nvPr userDrawn="1"/>
        </p:nvSpPr>
        <p:spPr bwMode="black">
          <a:xfrm>
            <a:off x="8441165" y="5772049"/>
            <a:ext cx="237269" cy="237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6FDE75CA-B2DE-F276-54A8-D6228A6C861E}"/>
              </a:ext>
            </a:extLst>
          </p:cNvPr>
          <p:cNvSpPr/>
          <p:nvPr userDrawn="1"/>
        </p:nvSpPr>
        <p:spPr>
          <a:xfrm>
            <a:off x="5065651" y="755892"/>
            <a:ext cx="422400" cy="4228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9604ADF9-789E-4EDA-809C-32DD764FDDCB}"/>
              </a:ext>
            </a:extLst>
          </p:cNvPr>
          <p:cNvSpPr/>
          <p:nvPr userDrawn="1"/>
        </p:nvSpPr>
        <p:spPr>
          <a:xfrm>
            <a:off x="8337550" y="4847105"/>
            <a:ext cx="444500" cy="4446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3" name="Grafik 42">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42" name="Grafik 41">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185" b="26968"/>
          <a:stretch/>
        </p:blipFill>
        <p:spPr>
          <a:xfrm>
            <a:off x="9226378" y="548403"/>
            <a:ext cx="2617044" cy="1198020"/>
          </a:xfrm>
          <a:prstGeom prst="rect">
            <a:avLst/>
          </a:prstGeom>
        </p:spPr>
      </p:pic>
      <p:sp>
        <p:nvSpPr>
          <p:cNvPr id="44" name="Fußzeilenplatzhalter 3"/>
          <p:cNvSpPr>
            <a:spLocks noGrp="1"/>
          </p:cNvSpPr>
          <p:nvPr>
            <p:ph type="ftr" sz="quarter" idx="11"/>
          </p:nvPr>
        </p:nvSpPr>
        <p:spPr>
          <a:xfrm>
            <a:off x="555812" y="6539709"/>
            <a:ext cx="9576000" cy="146194"/>
          </a:xfrm>
        </p:spPr>
        <p:txBody>
          <a:bodyPr/>
          <a:lstStyle>
            <a:lvl1pPr>
              <a:defRPr>
                <a:solidFill>
                  <a:srgbClr val="FFFFFF"/>
                </a:solidFill>
              </a:defRPr>
            </a:lvl1p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2911156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65E7509-9671-439B-B600-8C85F95D3BD2}"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3087120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folie 1 (weiß)">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1008112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9" name="Ellipse 58">
            <a:extLst>
              <a:ext uri="{FF2B5EF4-FFF2-40B4-BE49-F238E27FC236}">
                <a16:creationId xmlns:a16="http://schemas.microsoft.com/office/drawing/2014/main" id="{5AA33B51-4E8B-4DCB-8932-47A8B5978A2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7E47BB45-4BFC-46A9-1C2F-2A4C0D11AAC8}"/>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7A024A17-0694-FD16-50BD-B06EF8E37025}"/>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1F8E33AD-2E5D-4EB6-78D0-9767D0FD9AA8}"/>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66DCB8A9-37DC-96A2-F790-32812D3A00A9}"/>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8B8D919E-3495-ABC1-4DBA-83C5D534DB33}"/>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66E93BF-0838-3992-8A8A-E7B87519789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1D68B209-020D-389C-4FE4-D99EF98D70D0}"/>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4EDC0471-7508-EEC7-6B37-BE6A1E503E3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E0D5CE1A-12F7-D3AB-E725-E4F60ED761BF}"/>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4DD81319-0422-1A93-C2B0-4EBA31F2ED0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4" name="Ellipse 73">
            <a:extLst>
              <a:ext uri="{FF2B5EF4-FFF2-40B4-BE49-F238E27FC236}">
                <a16:creationId xmlns:a16="http://schemas.microsoft.com/office/drawing/2014/main" id="{B88A3475-53C1-38CF-048F-B2F36632ABB7}"/>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4DA23A7A-72F5-C439-8430-9F45C60676DB}"/>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1818CAD5-D347-E5E1-9E94-7020ED7AB3E3}"/>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25EBD78A-247A-DB47-E646-EC0F75497EF9}"/>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8" name="Ellipse 77">
            <a:extLst>
              <a:ext uri="{FF2B5EF4-FFF2-40B4-BE49-F238E27FC236}">
                <a16:creationId xmlns:a16="http://schemas.microsoft.com/office/drawing/2014/main" id="{650D7BAD-18C5-A1FD-7C0E-39A5EF0CCD0F}"/>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9" name="Ellipse 78">
            <a:extLst>
              <a:ext uri="{FF2B5EF4-FFF2-40B4-BE49-F238E27FC236}">
                <a16:creationId xmlns:a16="http://schemas.microsoft.com/office/drawing/2014/main" id="{77D12BC7-FBF8-6945-7B7F-65B5CDA83B0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0" name="Ellipse 79">
            <a:extLst>
              <a:ext uri="{FF2B5EF4-FFF2-40B4-BE49-F238E27FC236}">
                <a16:creationId xmlns:a16="http://schemas.microsoft.com/office/drawing/2014/main" id="{B1CF5F64-28BF-E893-CC94-7481044EBF4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BA5B69DE-7B34-A89B-1D0F-62B6716E10EE}"/>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Ellipse 107">
            <a:extLst>
              <a:ext uri="{FF2B5EF4-FFF2-40B4-BE49-F238E27FC236}">
                <a16:creationId xmlns:a16="http://schemas.microsoft.com/office/drawing/2014/main" id="{D9ECEAED-4ADF-6BA3-24C3-410475FB75BA}"/>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1286D178-F726-45F4-E58B-78465838063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4E6A87B8-2141-22A3-CEB9-0B9C61748247}"/>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9F62D4A7-CE39-F78C-6FBA-4D5FF7C52341}"/>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69ABF943-9AF3-9FF8-7E8E-6F164DE26C1D}"/>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9676B7EA-F69E-E604-15B1-A2A6D750A1D7}"/>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F4EE7ED2-4E93-8C9E-11D0-009A54178D43}"/>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5" name="Ellipse 114">
            <a:extLst>
              <a:ext uri="{FF2B5EF4-FFF2-40B4-BE49-F238E27FC236}">
                <a16:creationId xmlns:a16="http://schemas.microsoft.com/office/drawing/2014/main" id="{4BA783C6-8DB7-0FD7-50EA-AB98FA061753}"/>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12B52AFB-8C7B-784C-9A1C-0229ABAFFE9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7" name="Ellipse 116">
            <a:extLst>
              <a:ext uri="{FF2B5EF4-FFF2-40B4-BE49-F238E27FC236}">
                <a16:creationId xmlns:a16="http://schemas.microsoft.com/office/drawing/2014/main" id="{13B073F6-EA87-087A-A03C-B4C4EF0766F5}"/>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D901A251-7FE1-2C97-04C5-AED19B9BBC1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5FC0741C-2CA0-DAD6-C1C1-DE1629FB534D}"/>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0" name="Ellipse 119">
            <a:extLst>
              <a:ext uri="{FF2B5EF4-FFF2-40B4-BE49-F238E27FC236}">
                <a16:creationId xmlns:a16="http://schemas.microsoft.com/office/drawing/2014/main" id="{6EF57735-88D2-2265-9271-EAEB458087CC}"/>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1" name="Ellipse 120">
            <a:extLst>
              <a:ext uri="{FF2B5EF4-FFF2-40B4-BE49-F238E27FC236}">
                <a16:creationId xmlns:a16="http://schemas.microsoft.com/office/drawing/2014/main" id="{9350D610-86B9-56B8-A6C5-937791C0A942}"/>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2" name="Ellipse 121">
            <a:extLst>
              <a:ext uri="{FF2B5EF4-FFF2-40B4-BE49-F238E27FC236}">
                <a16:creationId xmlns:a16="http://schemas.microsoft.com/office/drawing/2014/main" id="{86FD2C68-2DB2-7263-3936-B33A816DA662}"/>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3" name="Ellipse 122">
            <a:extLst>
              <a:ext uri="{FF2B5EF4-FFF2-40B4-BE49-F238E27FC236}">
                <a16:creationId xmlns:a16="http://schemas.microsoft.com/office/drawing/2014/main" id="{128D72C9-A8AB-44E0-9B70-CB3CE1B000D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4" name="Ellipse 123">
            <a:extLst>
              <a:ext uri="{FF2B5EF4-FFF2-40B4-BE49-F238E27FC236}">
                <a16:creationId xmlns:a16="http://schemas.microsoft.com/office/drawing/2014/main" id="{EB78A1E7-1180-B637-33F3-C11B6CEC5A23}"/>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5" name="Ellipse 124">
            <a:extLst>
              <a:ext uri="{FF2B5EF4-FFF2-40B4-BE49-F238E27FC236}">
                <a16:creationId xmlns:a16="http://schemas.microsoft.com/office/drawing/2014/main" id="{034303C2-5E0A-C72F-9242-7A1EFD04C6C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6" name="Ellipse 125">
            <a:extLst>
              <a:ext uri="{FF2B5EF4-FFF2-40B4-BE49-F238E27FC236}">
                <a16:creationId xmlns:a16="http://schemas.microsoft.com/office/drawing/2014/main" id="{3FE5CE79-0D1E-DF89-914C-DAA7A92C4406}"/>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7" name="Ellipse 126">
            <a:extLst>
              <a:ext uri="{FF2B5EF4-FFF2-40B4-BE49-F238E27FC236}">
                <a16:creationId xmlns:a16="http://schemas.microsoft.com/office/drawing/2014/main" id="{20E69A23-58A5-6553-2B7D-677F860EA232}"/>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8" name="Ellipse 127">
            <a:extLst>
              <a:ext uri="{FF2B5EF4-FFF2-40B4-BE49-F238E27FC236}">
                <a16:creationId xmlns:a16="http://schemas.microsoft.com/office/drawing/2014/main" id="{69D940B0-B7E3-8D63-430C-091D1ECFD35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9" name="Ellipse 128">
            <a:extLst>
              <a:ext uri="{FF2B5EF4-FFF2-40B4-BE49-F238E27FC236}">
                <a16:creationId xmlns:a16="http://schemas.microsoft.com/office/drawing/2014/main" id="{68503990-D0B9-1F87-8710-57BF9E1E9FF9}"/>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0" name="Ellipse 129">
            <a:extLst>
              <a:ext uri="{FF2B5EF4-FFF2-40B4-BE49-F238E27FC236}">
                <a16:creationId xmlns:a16="http://schemas.microsoft.com/office/drawing/2014/main" id="{408DE169-F8DE-63EB-73F1-79437D35714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04231AFD-48EF-DCAA-1F6C-54C65644BAC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CF75445D-377D-9175-5BC0-C057239C21AB}"/>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D9CD8731-2A67-B5AE-F337-F028EB9E9BBC}"/>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7" name="Ellipse 166">
            <a:extLst>
              <a:ext uri="{FF2B5EF4-FFF2-40B4-BE49-F238E27FC236}">
                <a16:creationId xmlns:a16="http://schemas.microsoft.com/office/drawing/2014/main" id="{30E2D568-2DE8-2A41-4127-7C37BD985DE2}"/>
              </a:ext>
            </a:extLst>
          </p:cNvPr>
          <p:cNvSpPr/>
          <p:nvPr userDrawn="1"/>
        </p:nvSpPr>
        <p:spPr bwMode="black">
          <a:xfrm>
            <a:off x="8441165" y="1661866"/>
            <a:ext cx="237269" cy="237269"/>
          </a:xfrm>
          <a:prstGeom prst="ellipse">
            <a:avLst/>
          </a:pr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a:extLst>
              <a:ext uri="{FF2B5EF4-FFF2-40B4-BE49-F238E27FC236}">
                <a16:creationId xmlns:a16="http://schemas.microsoft.com/office/drawing/2014/main" id="{30E2D568-2DE8-2A41-4127-7C37BD985DE2}"/>
              </a:ext>
            </a:extLst>
          </p:cNvPr>
          <p:cNvSpPr/>
          <p:nvPr userDrawn="1"/>
        </p:nvSpPr>
        <p:spPr bwMode="black">
          <a:xfrm>
            <a:off x="7683724" y="1730380"/>
            <a:ext cx="97223" cy="9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1AF7AA5-8C8D-3F07-F622-4DD631585DFB}"/>
              </a:ext>
            </a:extLst>
          </p:cNvPr>
          <p:cNvPicPr>
            <a:picLocks noChangeAspect="1"/>
          </p:cNvPicPr>
          <p:nvPr userDrawn="1"/>
        </p:nvPicPr>
        <p:blipFill>
          <a:blip r:embed="rId2"/>
          <a:stretch>
            <a:fillRect/>
          </a:stretch>
        </p:blipFill>
        <p:spPr>
          <a:xfrm>
            <a:off x="754107" y="547739"/>
            <a:ext cx="1641721" cy="1641721"/>
          </a:xfrm>
          <a:prstGeom prst="rect">
            <a:avLst/>
          </a:prstGeom>
        </p:spPr>
      </p:pic>
      <p:pic>
        <p:nvPicPr>
          <p:cNvPr id="5" name="Grafik 4">
            <a:extLst>
              <a:ext uri="{FF2B5EF4-FFF2-40B4-BE49-F238E27FC236}">
                <a16:creationId xmlns:a16="http://schemas.microsoft.com/office/drawing/2014/main" id="{9A9DC3FB-1506-03F3-D058-F29156415313}"/>
              </a:ext>
            </a:extLst>
          </p:cNvPr>
          <p:cNvPicPr>
            <a:picLocks noChangeAspect="1"/>
          </p:cNvPicPr>
          <p:nvPr userDrawn="1"/>
        </p:nvPicPr>
        <p:blipFill rotWithShape="1">
          <a:blip r:embed="rId3"/>
          <a:srcRect l="42168" b="67880"/>
          <a:stretch/>
        </p:blipFill>
        <p:spPr>
          <a:xfrm>
            <a:off x="9314511" y="819728"/>
            <a:ext cx="1765918" cy="359015"/>
          </a:xfrm>
          <a:prstGeom prst="rect">
            <a:avLst/>
          </a:prstGeom>
        </p:spPr>
      </p:pic>
      <p:sp>
        <p:nvSpPr>
          <p:cNvPr id="6" name="Ellipse 5">
            <a:extLst>
              <a:ext uri="{FF2B5EF4-FFF2-40B4-BE49-F238E27FC236}">
                <a16:creationId xmlns:a16="http://schemas.microsoft.com/office/drawing/2014/main" id="{9132D561-C9AE-E03E-7C99-ED34C0625BCB}"/>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D1261BE8-7494-3773-2F62-C8EBFB8ED073}"/>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5368281C-85F5-CD59-CF6F-94CD36C4C4DB}"/>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Textfeld 7">
            <a:extLst>
              <a:ext uri="{FF2B5EF4-FFF2-40B4-BE49-F238E27FC236}">
                <a16:creationId xmlns:a16="http://schemas.microsoft.com/office/drawing/2014/main" id="{107C8859-D683-EEF4-F74A-A27027CA6843}"/>
              </a:ext>
            </a:extLst>
          </p:cNvPr>
          <p:cNvSpPr txBox="1"/>
          <p:nvPr userDrawn="1"/>
        </p:nvSpPr>
        <p:spPr>
          <a:xfrm>
            <a:off x="1168141" y="6244722"/>
            <a:ext cx="9855719" cy="246221"/>
          </a:xfrm>
          <a:prstGeom prst="rect">
            <a:avLst/>
          </a:prstGeom>
          <a:noFill/>
        </p:spPr>
        <p:txBody>
          <a:bodyPr wrap="square" lIns="0" tIns="0" rIns="0" bIns="0" rtlCol="0">
            <a:spAutoFit/>
          </a:bodyPr>
          <a:lstStyle/>
          <a:p>
            <a:pPr algn="ctr"/>
            <a:r>
              <a:rPr lang="de-DE" sz="800" i="1" noProof="1"/>
              <a:t>Foliensatz darf nicht publiziert / weitergegeben werden. Der vorliegende Foliensatz ist ausschließlich für den vorlesungsinternen Gebrauch im Rahmen der Vorlesung an der Hochschule Konstanz bestimmt. </a:t>
            </a:r>
            <a:br>
              <a:rPr lang="de-DE" sz="800" i="1" noProof="1"/>
            </a:br>
            <a:r>
              <a:rPr lang="de-DE" sz="800" i="1" noProof="1"/>
              <a:t>Die Weitergabe an Dritte sowie Veröffentlichungen (insbesondere das Hochladen ins Internet, Veröffentlichung auf Social Media oder Videoplattformen) sind aus urheberrechtlichen Gründen nicht gestattet.</a:t>
            </a:r>
          </a:p>
        </p:txBody>
      </p:sp>
    </p:spTree>
    <p:extLst>
      <p:ext uri="{BB962C8B-B14F-4D97-AF65-F5344CB8AC3E}">
        <p14:creationId xmlns:p14="http://schemas.microsoft.com/office/powerpoint/2010/main" val="1660865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folie 2 (weiß)">
    <p:bg>
      <p:bgPr>
        <a:solidFill>
          <a:schemeClr val="bg1"/>
        </a:solidFill>
        <a:effectLst/>
      </p:bgPr>
    </p:bg>
    <p:spTree>
      <p:nvGrpSpPr>
        <p:cNvPr id="1" name=""/>
        <p:cNvGrpSpPr/>
        <p:nvPr/>
      </p:nvGrpSpPr>
      <p:grpSpPr>
        <a:xfrm>
          <a:off x="0" y="0"/>
          <a:ext cx="0" cy="0"/>
          <a:chOff x="0" y="0"/>
          <a:chExt cx="0" cy="0"/>
        </a:xfrm>
      </p:grpSpPr>
      <p:sp>
        <p:nvSpPr>
          <p:cNvPr id="135" name="Freihandform: Form 134">
            <a:extLst>
              <a:ext uri="{FF2B5EF4-FFF2-40B4-BE49-F238E27FC236}">
                <a16:creationId xmlns:a16="http://schemas.microsoft.com/office/drawing/2014/main" id="{A4425083-0611-5E67-CA1C-65142A2EFFD0}"/>
              </a:ext>
            </a:extLst>
          </p:cNvPr>
          <p:cNvSpPr/>
          <p:nvPr userDrawn="1"/>
        </p:nvSpPr>
        <p:spPr>
          <a:xfrm>
            <a:off x="1" y="2029438"/>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72" name="Ellipse 71">
            <a:extLst>
              <a:ext uri="{FF2B5EF4-FFF2-40B4-BE49-F238E27FC236}">
                <a16:creationId xmlns:a16="http://schemas.microsoft.com/office/drawing/2014/main" id="{14B01D6B-4011-D424-DA8F-F0764636E7A7}"/>
              </a:ext>
            </a:extLst>
          </p:cNvPr>
          <p:cNvSpPr/>
          <p:nvPr userDrawn="1"/>
        </p:nvSpPr>
        <p:spPr>
          <a:xfrm flipH="1">
            <a:off x="4988357" y="5619027"/>
            <a:ext cx="538480" cy="5388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abgerundete Ecken 7">
            <a:extLst>
              <a:ext uri="{FF2B5EF4-FFF2-40B4-BE49-F238E27FC236}">
                <a16:creationId xmlns:a16="http://schemas.microsoft.com/office/drawing/2014/main" id="{DC684AFE-A330-3430-C3ED-8018F253F040}"/>
              </a:ext>
            </a:extLst>
          </p:cNvPr>
          <p:cNvSpPr/>
          <p:nvPr userDrawn="1"/>
        </p:nvSpPr>
        <p:spPr>
          <a:xfrm rot="2700000">
            <a:off x="7179024" y="634975"/>
            <a:ext cx="248827" cy="1497543"/>
          </a:xfrm>
          <a:prstGeom prst="roundRect">
            <a:avLst>
              <a:gd name="adj" fmla="val 50000"/>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183" name="Grafik 182">
            <a:extLst>
              <a:ext uri="{FF2B5EF4-FFF2-40B4-BE49-F238E27FC236}">
                <a16:creationId xmlns:a16="http://schemas.microsoft.com/office/drawing/2014/main" id="{F59477E3-2533-FD42-B75A-340FA0A534F1}"/>
              </a:ext>
            </a:extLst>
          </p:cNvPr>
          <p:cNvPicPr>
            <a:picLocks noChangeAspect="1"/>
          </p:cNvPicPr>
          <p:nvPr userDrawn="1"/>
        </p:nvPicPr>
        <p:blipFill>
          <a:blip r:embed="rId2"/>
          <a:stretch>
            <a:fillRect/>
          </a:stretch>
        </p:blipFill>
        <p:spPr>
          <a:xfrm>
            <a:off x="754107" y="547739"/>
            <a:ext cx="1641721" cy="1641721"/>
          </a:xfrm>
          <a:prstGeom prst="rect">
            <a:avLst/>
          </a:prstGeom>
        </p:spPr>
      </p:pic>
      <p:sp>
        <p:nvSpPr>
          <p:cNvPr id="12" name="Ellipse 11">
            <a:extLst>
              <a:ext uri="{FF2B5EF4-FFF2-40B4-BE49-F238E27FC236}">
                <a16:creationId xmlns:a16="http://schemas.microsoft.com/office/drawing/2014/main" id="{18E760A4-6514-B08A-93A1-F4E29CA004FB}"/>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D43168D0-C076-4BBF-7890-B9210EADDE2C}"/>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CA1DFAC8-C5A4-B06E-7BD4-BE9C9FAB8D4C}"/>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3C37D1B7-D479-0DBE-AA82-B22423F0103C}"/>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A5901167-CAC6-9D03-8AE7-5999927EC90C}"/>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C10EC3C-D6CA-83A4-85BF-4497ADFB5B9C}"/>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258FC4E3-DE74-07CB-DF0D-EF432694E624}"/>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16E30654-24B6-177F-7209-61BD3EB35772}"/>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B9ED7A2C-D54F-3FB2-049E-E3FD698EAD40}"/>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611EFC2-5F31-0856-CD9C-B48FFAFECB73}"/>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13085779-3A51-C94E-47DA-441AB3AC7993}"/>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36B8749C-61B3-F36B-2E83-93331DCFDB67}"/>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A3244CAD-B8EE-EAD5-94BB-4D6FF5C590B8}"/>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EF7CC19E-38C5-D361-0FF4-489065F03FF9}"/>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13D92B12-7E87-3B76-3E37-EF4A282AAB0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62950CC9-D68B-DA60-A412-1DF551976EDF}"/>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F8F529F4-6542-0C16-79B5-4CD8699874E6}"/>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F98EB9AA-D078-D410-AA55-6F32279720A6}"/>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936F7B60-6253-9263-A7C5-6C66103237C5}"/>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F869A46F-8B08-BA64-6452-64449336523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6F96E166-71B5-FC27-D949-9DEF499CF05A}"/>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FF9F3CE7-4C71-6DF5-31F6-C175598A84E8}"/>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73847571-A004-B2ED-67FC-605A022D4F54}"/>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4B056F5E-8AC5-116A-362D-111EA3F8B1C7}"/>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FD51D38F-75D4-BFBC-36E1-FDE418774DEF}"/>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467F07C9-C199-ED6C-1E56-61EB80662424}"/>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2D3F398D-F048-ACD2-36C0-83569756199B}"/>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FFC68FD8-FB3D-68E6-FBD8-D91466E3573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0F0114EE-9B04-2C89-D578-F70B8E12FB42}"/>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012C2392-5012-37FF-0A95-8A1C8F5A2404}"/>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2FDF3128-9738-DF9D-B96A-2881AAAFA2EB}"/>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A48BE3CD-C2D3-0CDA-E2EF-0B58BEBEBC51}"/>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62428859-A61F-3A97-95EC-E7ADDC15552E}"/>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AEA7A915-64F4-F802-0710-52F3DD3755DF}"/>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1" name="Ellipse 140">
            <a:extLst>
              <a:ext uri="{FF2B5EF4-FFF2-40B4-BE49-F238E27FC236}">
                <a16:creationId xmlns:a16="http://schemas.microsoft.com/office/drawing/2014/main" id="{C37DD0F5-D901-8113-F1B9-4140F02EA9D8}"/>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60A51D7E-42AD-8872-2FB2-2C71A71B17F8}"/>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B674A964-9856-F44C-C44D-0616E8F8EA74}"/>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4" name="Ellipse 143">
            <a:extLst>
              <a:ext uri="{FF2B5EF4-FFF2-40B4-BE49-F238E27FC236}">
                <a16:creationId xmlns:a16="http://schemas.microsoft.com/office/drawing/2014/main" id="{65E9F356-A9B2-8BE7-06D2-B0B74F02BEC3}"/>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5" name="Ellipse 144">
            <a:extLst>
              <a:ext uri="{FF2B5EF4-FFF2-40B4-BE49-F238E27FC236}">
                <a16:creationId xmlns:a16="http://schemas.microsoft.com/office/drawing/2014/main" id="{5CE961E3-99D5-6C9E-A515-FAFCA5FA52A2}"/>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2" name="Ellipse 151">
            <a:extLst>
              <a:ext uri="{FF2B5EF4-FFF2-40B4-BE49-F238E27FC236}">
                <a16:creationId xmlns:a16="http://schemas.microsoft.com/office/drawing/2014/main" id="{F1C1BB15-5246-2665-2CD1-C94218ED0346}"/>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3" name="Ellipse 152">
            <a:extLst>
              <a:ext uri="{FF2B5EF4-FFF2-40B4-BE49-F238E27FC236}">
                <a16:creationId xmlns:a16="http://schemas.microsoft.com/office/drawing/2014/main" id="{CEFE53E8-1FA0-B29C-CC44-99C7D97A735D}"/>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4" name="Ellipse 153">
            <a:extLst>
              <a:ext uri="{FF2B5EF4-FFF2-40B4-BE49-F238E27FC236}">
                <a16:creationId xmlns:a16="http://schemas.microsoft.com/office/drawing/2014/main" id="{3517551D-F365-7AA0-C08A-0CF87A545F0B}"/>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5" name="Ellipse 154">
            <a:extLst>
              <a:ext uri="{FF2B5EF4-FFF2-40B4-BE49-F238E27FC236}">
                <a16:creationId xmlns:a16="http://schemas.microsoft.com/office/drawing/2014/main" id="{F59AB98B-DE26-70D1-C7F3-53C7FDA8DE58}"/>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6" name="Ellipse 155">
            <a:extLst>
              <a:ext uri="{FF2B5EF4-FFF2-40B4-BE49-F238E27FC236}">
                <a16:creationId xmlns:a16="http://schemas.microsoft.com/office/drawing/2014/main" id="{2CABD0D8-3D3A-4A71-9A6B-A551DF83037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7" name="Ellipse 156">
            <a:extLst>
              <a:ext uri="{FF2B5EF4-FFF2-40B4-BE49-F238E27FC236}">
                <a16:creationId xmlns:a16="http://schemas.microsoft.com/office/drawing/2014/main" id="{1F3A887A-3A26-A6A2-69E7-A0396D75A572}"/>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8" name="Ellipse 157">
            <a:extLst>
              <a:ext uri="{FF2B5EF4-FFF2-40B4-BE49-F238E27FC236}">
                <a16:creationId xmlns:a16="http://schemas.microsoft.com/office/drawing/2014/main" id="{77BD1F12-B5D0-E578-4795-8CB6C61A703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1008112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8" name="Grafik 7">
            <a:extLst>
              <a:ext uri="{FF2B5EF4-FFF2-40B4-BE49-F238E27FC236}">
                <a16:creationId xmlns:a16="http://schemas.microsoft.com/office/drawing/2014/main" id="{D5B6343B-0C86-E62B-A294-E9DCB6C7EFEA}"/>
              </a:ext>
            </a:extLst>
          </p:cNvPr>
          <p:cNvPicPr>
            <a:picLocks noChangeAspect="1"/>
          </p:cNvPicPr>
          <p:nvPr userDrawn="1"/>
        </p:nvPicPr>
        <p:blipFill rotWithShape="1">
          <a:blip r:embed="rId3"/>
          <a:srcRect l="42168" b="67880"/>
          <a:stretch/>
        </p:blipFill>
        <p:spPr>
          <a:xfrm>
            <a:off x="9314511" y="819728"/>
            <a:ext cx="1765918" cy="359015"/>
          </a:xfrm>
          <a:prstGeom prst="rect">
            <a:avLst/>
          </a:prstGeom>
        </p:spPr>
      </p:pic>
      <p:sp>
        <p:nvSpPr>
          <p:cNvPr id="4" name="Textfeld 3">
            <a:extLst>
              <a:ext uri="{FF2B5EF4-FFF2-40B4-BE49-F238E27FC236}">
                <a16:creationId xmlns:a16="http://schemas.microsoft.com/office/drawing/2014/main" id="{AFD4A151-EEE3-EE6E-76D6-A844D605FF81}"/>
              </a:ext>
            </a:extLst>
          </p:cNvPr>
          <p:cNvSpPr txBox="1"/>
          <p:nvPr userDrawn="1"/>
        </p:nvSpPr>
        <p:spPr>
          <a:xfrm>
            <a:off x="1168141" y="6244722"/>
            <a:ext cx="9855719" cy="246221"/>
          </a:xfrm>
          <a:prstGeom prst="rect">
            <a:avLst/>
          </a:prstGeom>
          <a:noFill/>
        </p:spPr>
        <p:txBody>
          <a:bodyPr wrap="square" lIns="0" tIns="0" rIns="0" bIns="0" rtlCol="0">
            <a:spAutoFit/>
          </a:bodyPr>
          <a:lstStyle/>
          <a:p>
            <a:pPr algn="ctr"/>
            <a:r>
              <a:rPr lang="de-DE" sz="800" i="1" noProof="1"/>
              <a:t>Foliensatz darf nicht publiziert / weitergegeben werden. Der vorliegende Foliensatz ist ausschließlich für den vorlesungsinternen Gebrauch im Rahmen der Vorlesung an der Hochschule Konstanz bestimmt. </a:t>
            </a:r>
            <a:br>
              <a:rPr lang="de-DE" sz="800" i="1" noProof="1"/>
            </a:br>
            <a:r>
              <a:rPr lang="de-DE" sz="800" i="1" noProof="1"/>
              <a:t>Die Weitergabe an Dritte sowie Veröffentlichungen (insbesondere das Hochladen ins Internet, Veröffentlichung auf Social Media oder Videoplattformen) sind aus urheberrechtlichen Gründen nicht gestattet.</a:t>
            </a:r>
          </a:p>
        </p:txBody>
      </p:sp>
    </p:spTree>
    <p:extLst>
      <p:ext uri="{BB962C8B-B14F-4D97-AF65-F5344CB8AC3E}">
        <p14:creationId xmlns:p14="http://schemas.microsoft.com/office/powerpoint/2010/main" val="268459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darkblue)">
    <p:bg>
      <p:bgPr>
        <a:solidFill>
          <a:srgbClr val="334152"/>
        </a:solidFill>
        <a:effectLst/>
      </p:bgPr>
    </p:bg>
    <p:spTree>
      <p:nvGrpSpPr>
        <p:cNvPr id="1" name=""/>
        <p:cNvGrpSpPr/>
        <p:nvPr/>
      </p:nvGrpSpPr>
      <p:grpSpPr>
        <a:xfrm>
          <a:off x="0" y="0"/>
          <a:ext cx="0" cy="0"/>
          <a:chOff x="0" y="0"/>
          <a:chExt cx="0" cy="0"/>
        </a:xfrm>
      </p:grpSpPr>
      <p:sp>
        <p:nvSpPr>
          <p:cNvPr id="71" name="Ellipse 70">
            <a:extLst>
              <a:ext uri="{FF2B5EF4-FFF2-40B4-BE49-F238E27FC236}">
                <a16:creationId xmlns:a16="http://schemas.microsoft.com/office/drawing/2014/main" id="{1A87AA66-DCCE-E243-4D98-9E0B98AAC9EC}"/>
              </a:ext>
            </a:extLst>
          </p:cNvPr>
          <p:cNvSpPr/>
          <p:nvPr userDrawn="1"/>
        </p:nvSpPr>
        <p:spPr>
          <a:xfrm>
            <a:off x="5132713" y="825715"/>
            <a:ext cx="263017" cy="26329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ihandform: Form 4">
            <a:extLst>
              <a:ext uri="{FF2B5EF4-FFF2-40B4-BE49-F238E27FC236}">
                <a16:creationId xmlns:a16="http://schemas.microsoft.com/office/drawing/2014/main" id="{A0777C5C-44C0-3605-08A7-D330755E2653}"/>
              </a:ext>
            </a:extLst>
          </p:cNvPr>
          <p:cNvSpPr/>
          <p:nvPr userDrawn="1"/>
        </p:nvSpPr>
        <p:spPr>
          <a:xfrm rot="18900000" flipH="1">
            <a:off x="3579680" y="111389"/>
            <a:ext cx="2115812" cy="8780545"/>
          </a:xfrm>
          <a:custGeom>
            <a:avLst/>
            <a:gdLst>
              <a:gd name="connsiteX0" fmla="*/ 309854 w 2115812"/>
              <a:gd name="connsiteY0" fmla="*/ 309854 h 8780545"/>
              <a:gd name="connsiteX1" fmla="*/ 0 w 2115812"/>
              <a:gd name="connsiteY1" fmla="*/ 1057906 h 8780545"/>
              <a:gd name="connsiteX2" fmla="*/ 0 w 2115812"/>
              <a:gd name="connsiteY2" fmla="*/ 8780545 h 8780545"/>
              <a:gd name="connsiteX3" fmla="*/ 2115812 w 2115812"/>
              <a:gd name="connsiteY3" fmla="*/ 6664733 h 8780545"/>
              <a:gd name="connsiteX4" fmla="*/ 2115812 w 2115812"/>
              <a:gd name="connsiteY4" fmla="*/ 1057906 h 8780545"/>
              <a:gd name="connsiteX5" fmla="*/ 1057906 w 2115812"/>
              <a:gd name="connsiteY5" fmla="*/ 0 h 8780545"/>
              <a:gd name="connsiteX6" fmla="*/ 309854 w 2115812"/>
              <a:gd name="connsiteY6" fmla="*/ 309854 h 878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812" h="8780545">
                <a:moveTo>
                  <a:pt x="309854" y="309854"/>
                </a:moveTo>
                <a:cubicBezTo>
                  <a:pt x="118410" y="501297"/>
                  <a:pt x="0" y="765774"/>
                  <a:pt x="0" y="1057906"/>
                </a:cubicBezTo>
                <a:lnTo>
                  <a:pt x="0" y="8780545"/>
                </a:lnTo>
                <a:lnTo>
                  <a:pt x="2115812" y="6664733"/>
                </a:lnTo>
                <a:lnTo>
                  <a:pt x="2115812" y="1057906"/>
                </a:lnTo>
                <a:cubicBezTo>
                  <a:pt x="2115812" y="473641"/>
                  <a:pt x="1642171" y="0"/>
                  <a:pt x="1057906" y="0"/>
                </a:cubicBezTo>
                <a:cubicBezTo>
                  <a:pt x="765773" y="0"/>
                  <a:pt x="501297" y="118410"/>
                  <a:pt x="309854" y="309854"/>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59A68ED7-0E35-F386-584B-88C96FF80ECB}"/>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10EBEBE0-6472-5B6A-5F55-3A531DA51925}"/>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CC35754D-2BAA-7AD3-BAF7-61EDEBF27D20}"/>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B0EC0560-AE78-66C8-7D68-7B88FE726A42}"/>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AF087953-F92C-1769-08BE-25CE98B6CBE2}"/>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90301DFB-8C95-10F0-4911-9DCF09E6D373}"/>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E0C8644D-407A-E8B2-69B7-2556BDD1EBB8}"/>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DA0DF4A0-F15D-9B92-F116-7ED8D607C51D}"/>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1A58D2BF-C2AD-1D49-AF17-B14BD28E58F9}"/>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FC7C9644-ABB2-6271-11E7-849DD93EBFC6}"/>
              </a:ext>
            </a:extLst>
          </p:cNvPr>
          <p:cNvSpPr/>
          <p:nvPr userDrawn="1"/>
        </p:nvSpPr>
        <p:spPr>
          <a:xfrm>
            <a:off x="19723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0B23BD9D-81A7-A6D1-4037-7239776B92B0}"/>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62321009-753B-115B-1420-456B73C31855}"/>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9318B95A-44BE-3ADD-9437-113439B4272D}"/>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7224438B-84CD-5282-DFD3-D468076B39E0}"/>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1" name="Ellipse 140">
            <a:extLst>
              <a:ext uri="{FF2B5EF4-FFF2-40B4-BE49-F238E27FC236}">
                <a16:creationId xmlns:a16="http://schemas.microsoft.com/office/drawing/2014/main" id="{7EF54818-5DBF-46B6-105B-B3335A7D992A}"/>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22CEB4DA-90BF-BF80-6AB7-4E67451D5BC5}"/>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FFFD5343-C530-7378-73A1-D8263D2E051C}"/>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2" name="Ellipse 151">
            <a:extLst>
              <a:ext uri="{FF2B5EF4-FFF2-40B4-BE49-F238E27FC236}">
                <a16:creationId xmlns:a16="http://schemas.microsoft.com/office/drawing/2014/main" id="{93DE3820-232A-B586-FEB8-75E9CD7C7EF5}"/>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3" name="Ellipse 152">
            <a:extLst>
              <a:ext uri="{FF2B5EF4-FFF2-40B4-BE49-F238E27FC236}">
                <a16:creationId xmlns:a16="http://schemas.microsoft.com/office/drawing/2014/main" id="{3BB442C6-98BB-EBDD-C93C-544B999B9B97}"/>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4" name="Ellipse 153">
            <a:extLst>
              <a:ext uri="{FF2B5EF4-FFF2-40B4-BE49-F238E27FC236}">
                <a16:creationId xmlns:a16="http://schemas.microsoft.com/office/drawing/2014/main" id="{45EB269B-174D-A858-38F6-E5DC33599093}"/>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5" name="Ellipse 154">
            <a:extLst>
              <a:ext uri="{FF2B5EF4-FFF2-40B4-BE49-F238E27FC236}">
                <a16:creationId xmlns:a16="http://schemas.microsoft.com/office/drawing/2014/main" id="{69DBAD0E-7FD6-2738-D72B-CA78DED1B88E}"/>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6" name="Ellipse 155">
            <a:extLst>
              <a:ext uri="{FF2B5EF4-FFF2-40B4-BE49-F238E27FC236}">
                <a16:creationId xmlns:a16="http://schemas.microsoft.com/office/drawing/2014/main" id="{DEC100B5-1CD8-9B15-E072-0049B1F9E2C0}"/>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1" name="Freihandform: Form 160">
            <a:extLst>
              <a:ext uri="{FF2B5EF4-FFF2-40B4-BE49-F238E27FC236}">
                <a16:creationId xmlns:a16="http://schemas.microsoft.com/office/drawing/2014/main" id="{30B25F85-D141-E823-AAC6-1561AF0F4FF9}"/>
              </a:ext>
            </a:extLst>
          </p:cNvPr>
          <p:cNvSpPr/>
          <p:nvPr userDrawn="1"/>
        </p:nvSpPr>
        <p:spPr>
          <a:xfrm rot="21180143">
            <a:off x="-201796" y="2074769"/>
            <a:ext cx="12595593" cy="2542686"/>
          </a:xfrm>
          <a:custGeom>
            <a:avLst/>
            <a:gdLst>
              <a:gd name="connsiteX0" fmla="*/ 12595593 w 12595593"/>
              <a:gd name="connsiteY0" fmla="*/ 0 h 2542686"/>
              <a:gd name="connsiteX1" fmla="*/ 12283498 w 12595593"/>
              <a:gd name="connsiteY1" fmla="*/ 2542686 h 2542686"/>
              <a:gd name="connsiteX2" fmla="*/ 0 w 12595593"/>
              <a:gd name="connsiteY2" fmla="*/ 2542686 h 2542686"/>
              <a:gd name="connsiteX3" fmla="*/ 312096 w 12595593"/>
              <a:gd name="connsiteY3" fmla="*/ 0 h 2542686"/>
            </a:gdLst>
            <a:ahLst/>
            <a:cxnLst>
              <a:cxn ang="0">
                <a:pos x="connsiteX0" y="connsiteY0"/>
              </a:cxn>
              <a:cxn ang="0">
                <a:pos x="connsiteX1" y="connsiteY1"/>
              </a:cxn>
              <a:cxn ang="0">
                <a:pos x="connsiteX2" y="connsiteY2"/>
              </a:cxn>
              <a:cxn ang="0">
                <a:pos x="connsiteX3" y="connsiteY3"/>
              </a:cxn>
            </a:cxnLst>
            <a:rect l="l" t="t" r="r" b="b"/>
            <a:pathLst>
              <a:path w="12595593" h="2542686">
                <a:moveTo>
                  <a:pt x="12595593" y="0"/>
                </a:moveTo>
                <a:lnTo>
                  <a:pt x="12283498" y="2542686"/>
                </a:lnTo>
                <a:lnTo>
                  <a:pt x="0" y="2542686"/>
                </a:lnTo>
                <a:lnTo>
                  <a:pt x="31209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bg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8607544" cy="307777"/>
          </a:xfrm>
        </p:spPr>
        <p:txBody>
          <a:bodyPr wrap="square" anchor="t" anchorCtr="0">
            <a:sp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70" name="Ellipse 69">
            <a:extLst>
              <a:ext uri="{FF2B5EF4-FFF2-40B4-BE49-F238E27FC236}">
                <a16:creationId xmlns:a16="http://schemas.microsoft.com/office/drawing/2014/main" id="{899FA8A9-1941-4997-F904-C3B460D5B33D}"/>
              </a:ext>
            </a:extLst>
          </p:cNvPr>
          <p:cNvSpPr/>
          <p:nvPr userDrawn="1"/>
        </p:nvSpPr>
        <p:spPr bwMode="black">
          <a:xfrm>
            <a:off x="8441165" y="5772049"/>
            <a:ext cx="237269" cy="2372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1916427-849A-50C7-6831-CB643279A265}"/>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D37DFA0B-E94A-ABD0-6582-A0BC16A74641}"/>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3BC7F845-5ABB-E35A-5B13-6AD1B589566E}"/>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EBFBE3B0-2270-47C5-A687-1F6D52877F13}"/>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37" name="Grafik 36">
            <a:extLst>
              <a:ext uri="{FF2B5EF4-FFF2-40B4-BE49-F238E27FC236}">
                <a16:creationId xmlns:a16="http://schemas.microsoft.com/office/drawing/2014/main" id="{21AF7AA5-8C8D-3F07-F622-4DD631585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107" y="547739"/>
            <a:ext cx="1641721" cy="1641721"/>
          </a:xfrm>
          <a:prstGeom prst="rect">
            <a:avLst/>
          </a:prstGeom>
        </p:spPr>
      </p:pic>
      <p:pic>
        <p:nvPicPr>
          <p:cNvPr id="43" name="Grafik 42">
            <a:extLst>
              <a:ext uri="{FF2B5EF4-FFF2-40B4-BE49-F238E27FC236}">
                <a16:creationId xmlns:a16="http://schemas.microsoft.com/office/drawing/2014/main" id="{896D6F1A-D7E5-E2AD-B4DB-98025FC664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185" b="26968"/>
          <a:stretch/>
        </p:blipFill>
        <p:spPr>
          <a:xfrm>
            <a:off x="9226378" y="548403"/>
            <a:ext cx="2617044" cy="1198020"/>
          </a:xfrm>
          <a:prstGeom prst="rect">
            <a:avLst/>
          </a:prstGeom>
        </p:spPr>
      </p:pic>
    </p:spTree>
    <p:extLst>
      <p:ext uri="{BB962C8B-B14F-4D97-AF65-F5344CB8AC3E}">
        <p14:creationId xmlns:p14="http://schemas.microsoft.com/office/powerpoint/2010/main" val="3678197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elfolie 2 (softblue)">
    <p:bg>
      <p:bgPr>
        <a:solidFill>
          <a:srgbClr val="D9E5EC"/>
        </a:solidFill>
        <a:effectLst/>
      </p:bgPr>
    </p:bg>
    <p:spTree>
      <p:nvGrpSpPr>
        <p:cNvPr id="1" name=""/>
        <p:cNvGrpSpPr/>
        <p:nvPr/>
      </p:nvGrpSpPr>
      <p:grpSpPr>
        <a:xfrm>
          <a:off x="0" y="0"/>
          <a:ext cx="0" cy="0"/>
          <a:chOff x="0" y="0"/>
          <a:chExt cx="0" cy="0"/>
        </a:xfrm>
      </p:grpSpPr>
      <p:sp>
        <p:nvSpPr>
          <p:cNvPr id="92" name="Ellipse 91">
            <a:extLst>
              <a:ext uri="{FF2B5EF4-FFF2-40B4-BE49-F238E27FC236}">
                <a16:creationId xmlns:a16="http://schemas.microsoft.com/office/drawing/2014/main" id="{14B01D6B-4011-D424-DA8F-F0764636E7A7}"/>
              </a:ext>
            </a:extLst>
          </p:cNvPr>
          <p:cNvSpPr/>
          <p:nvPr userDrawn="1"/>
        </p:nvSpPr>
        <p:spPr>
          <a:xfrm flipH="1">
            <a:off x="7934672" y="1970808"/>
            <a:ext cx="1237947" cy="12388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14B01D6B-4011-D424-DA8F-F0764636E7A7}"/>
              </a:ext>
            </a:extLst>
          </p:cNvPr>
          <p:cNvSpPr/>
          <p:nvPr userDrawn="1"/>
        </p:nvSpPr>
        <p:spPr>
          <a:xfrm flipH="1">
            <a:off x="8753659" y="324682"/>
            <a:ext cx="2906834" cy="2909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abgerundete Ecken 162">
            <a:extLst>
              <a:ext uri="{FF2B5EF4-FFF2-40B4-BE49-F238E27FC236}">
                <a16:creationId xmlns:a16="http://schemas.microsoft.com/office/drawing/2014/main" id="{BBE4397D-A02B-326E-1913-9085B2480015}"/>
              </a:ext>
            </a:extLst>
          </p:cNvPr>
          <p:cNvSpPr/>
          <p:nvPr userDrawn="1"/>
        </p:nvSpPr>
        <p:spPr>
          <a:xfrm rot="2745323" flipH="1">
            <a:off x="3792613" y="3970929"/>
            <a:ext cx="381888" cy="1463305"/>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3" name="Rechteck: abgerundete Ecken 162">
            <a:extLst>
              <a:ext uri="{FF2B5EF4-FFF2-40B4-BE49-F238E27FC236}">
                <a16:creationId xmlns:a16="http://schemas.microsoft.com/office/drawing/2014/main" id="{BBE4397D-A02B-326E-1913-9085B2480015}"/>
              </a:ext>
            </a:extLst>
          </p:cNvPr>
          <p:cNvSpPr/>
          <p:nvPr userDrawn="1"/>
        </p:nvSpPr>
        <p:spPr>
          <a:xfrm rot="18900000" flipH="1">
            <a:off x="2204885" y="4746586"/>
            <a:ext cx="381888" cy="1463305"/>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 name="Ellipse 5">
            <a:extLst>
              <a:ext uri="{FF2B5EF4-FFF2-40B4-BE49-F238E27FC236}">
                <a16:creationId xmlns:a16="http://schemas.microsoft.com/office/drawing/2014/main" id="{6B151D7B-7C1D-3EBF-B46B-85FB1BEA8941}"/>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228DFC08-4503-1FD7-75E1-79AE31FB62EB}"/>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Ellipse 7">
            <a:extLst>
              <a:ext uri="{FF2B5EF4-FFF2-40B4-BE49-F238E27FC236}">
                <a16:creationId xmlns:a16="http://schemas.microsoft.com/office/drawing/2014/main" id="{5AA33B51-4E8B-4DCB-8932-47A8B5978A2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7E47BB45-4BFC-46A9-1C2F-2A4C0D11AAC8}"/>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7A024A17-0694-FD16-50BD-B06EF8E37025}"/>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1F8E33AD-2E5D-4EB6-78D0-9767D0FD9AA8}"/>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66DCB8A9-37DC-96A2-F790-32812D3A00A9}"/>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8B8D919E-3495-ABC1-4DBA-83C5D534DB33}"/>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E66E93BF-0838-3992-8A8A-E7B87519789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1D68B209-020D-389C-4FE4-D99EF98D70D0}"/>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4EDC0471-7508-EEC7-6B37-BE6A1E503E3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AC5A33B3-9F67-AD2C-1843-46F4581DCBFC}"/>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6469ED9E-43B6-D0FD-F4D6-7E0165215952}"/>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B88A3475-53C1-38CF-048F-B2F36632ABB7}"/>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4DA23A7A-72F5-C439-8430-9F45C60676DB}"/>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1818CAD5-D347-E5E1-9E94-7020ED7AB3E3}"/>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25EBD78A-247A-DB47-E646-EC0F75497EF9}"/>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650D7BAD-18C5-A1FD-7C0E-39A5EF0CCD0F}"/>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77D12BC7-FBF8-6945-7B7F-65B5CDA83B0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B1CF5F64-28BF-E893-CC94-7481044EBF4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BA5B69DE-7B34-A89B-1D0F-62B6716E10EE}"/>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970567A2-2CE7-7F6D-269F-370041549421}"/>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6C286B5-3B55-8BF4-2C3A-D74301ADC798}"/>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54D34911-0A16-1583-0D06-91654B788D68}"/>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8B1E2796-12FC-72BD-7FF9-A98BF1FCC268}"/>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A3A54A0E-B918-9A81-86BD-2FB3ABA86E57}"/>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73592518-08CE-8B64-40F7-4037E9F12662}"/>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F57581CC-6AA8-8054-0F77-7C8CAD47DB94}"/>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5F9DD971-D50F-98C0-0710-55E4DDFF3605}"/>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6A7968C7-7DC9-C1E4-5F85-FC56BB01ADEF}"/>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7" name="Ellipse 126">
            <a:extLst>
              <a:ext uri="{FF2B5EF4-FFF2-40B4-BE49-F238E27FC236}">
                <a16:creationId xmlns:a16="http://schemas.microsoft.com/office/drawing/2014/main" id="{1286D178-F726-45F4-E58B-78465838063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8" name="Ellipse 127">
            <a:extLst>
              <a:ext uri="{FF2B5EF4-FFF2-40B4-BE49-F238E27FC236}">
                <a16:creationId xmlns:a16="http://schemas.microsoft.com/office/drawing/2014/main" id="{4E6A87B8-2141-22A3-CEB9-0B9C61748247}"/>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9" name="Ellipse 128">
            <a:extLst>
              <a:ext uri="{FF2B5EF4-FFF2-40B4-BE49-F238E27FC236}">
                <a16:creationId xmlns:a16="http://schemas.microsoft.com/office/drawing/2014/main" id="{9F62D4A7-CE39-F78C-6FBA-4D5FF7C52341}"/>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0" name="Ellipse 129">
            <a:extLst>
              <a:ext uri="{FF2B5EF4-FFF2-40B4-BE49-F238E27FC236}">
                <a16:creationId xmlns:a16="http://schemas.microsoft.com/office/drawing/2014/main" id="{69ABF943-9AF3-9FF8-7E8E-6F164DE26C1D}"/>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9676B7EA-F69E-E604-15B1-A2A6D750A1D7}"/>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F4EE7ED2-4E93-8C9E-11D0-009A54178D43}"/>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4BA783C6-8DB7-0FD7-50EA-AB98FA061753}"/>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4" name="Ellipse 133">
            <a:extLst>
              <a:ext uri="{FF2B5EF4-FFF2-40B4-BE49-F238E27FC236}">
                <a16:creationId xmlns:a16="http://schemas.microsoft.com/office/drawing/2014/main" id="{12B52AFB-8C7B-784C-9A1C-0229ABAFFE9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5" name="Ellipse 134">
            <a:extLst>
              <a:ext uri="{FF2B5EF4-FFF2-40B4-BE49-F238E27FC236}">
                <a16:creationId xmlns:a16="http://schemas.microsoft.com/office/drawing/2014/main" id="{13B073F6-EA87-087A-A03C-B4C4EF0766F5}"/>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6" name="Ellipse 135">
            <a:extLst>
              <a:ext uri="{FF2B5EF4-FFF2-40B4-BE49-F238E27FC236}">
                <a16:creationId xmlns:a16="http://schemas.microsoft.com/office/drawing/2014/main" id="{D901A251-7FE1-2C97-04C5-AED19B9BBC1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7" name="Ellipse 136">
            <a:extLst>
              <a:ext uri="{FF2B5EF4-FFF2-40B4-BE49-F238E27FC236}">
                <a16:creationId xmlns:a16="http://schemas.microsoft.com/office/drawing/2014/main" id="{5FC0741C-2CA0-DAD6-C1C1-DE1629FB534D}"/>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6EF57735-88D2-2265-9271-EAEB458087CC}"/>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9350D610-86B9-56B8-A6C5-937791C0A942}"/>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86FD2C68-2DB2-7263-3936-B33A816DA662}"/>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EB78A1E7-1180-B637-33F3-C11B6CEC5A23}"/>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034303C2-5E0A-C72F-9242-7A1EFD04C6C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4" name="Ellipse 143">
            <a:extLst>
              <a:ext uri="{FF2B5EF4-FFF2-40B4-BE49-F238E27FC236}">
                <a16:creationId xmlns:a16="http://schemas.microsoft.com/office/drawing/2014/main" id="{3FE5CE79-0D1E-DF89-914C-DAA7A92C4406}"/>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5" name="Ellipse 144">
            <a:extLst>
              <a:ext uri="{FF2B5EF4-FFF2-40B4-BE49-F238E27FC236}">
                <a16:creationId xmlns:a16="http://schemas.microsoft.com/office/drawing/2014/main" id="{20E69A23-58A5-6553-2B7D-677F860EA232}"/>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6" name="Ellipse 145">
            <a:extLst>
              <a:ext uri="{FF2B5EF4-FFF2-40B4-BE49-F238E27FC236}">
                <a16:creationId xmlns:a16="http://schemas.microsoft.com/office/drawing/2014/main" id="{69D940B0-B7E3-8D63-430C-091D1ECFD35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7" name="Ellipse 146">
            <a:extLst>
              <a:ext uri="{FF2B5EF4-FFF2-40B4-BE49-F238E27FC236}">
                <a16:creationId xmlns:a16="http://schemas.microsoft.com/office/drawing/2014/main" id="{68503990-D0B9-1F87-8710-57BF9E1E9FF9}"/>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8" name="Ellipse 147">
            <a:extLst>
              <a:ext uri="{FF2B5EF4-FFF2-40B4-BE49-F238E27FC236}">
                <a16:creationId xmlns:a16="http://schemas.microsoft.com/office/drawing/2014/main" id="{408DE169-F8DE-63EB-73F1-79437D35714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9" name="Ellipse 148">
            <a:extLst>
              <a:ext uri="{FF2B5EF4-FFF2-40B4-BE49-F238E27FC236}">
                <a16:creationId xmlns:a16="http://schemas.microsoft.com/office/drawing/2014/main" id="{04231AFD-48EF-DCAA-1F6C-54C65644BAC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0" name="Ellipse 149">
            <a:extLst>
              <a:ext uri="{FF2B5EF4-FFF2-40B4-BE49-F238E27FC236}">
                <a16:creationId xmlns:a16="http://schemas.microsoft.com/office/drawing/2014/main" id="{CF75445D-377D-9175-5BC0-C057239C21AB}"/>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1" name="Ellipse 150">
            <a:extLst>
              <a:ext uri="{FF2B5EF4-FFF2-40B4-BE49-F238E27FC236}">
                <a16:creationId xmlns:a16="http://schemas.microsoft.com/office/drawing/2014/main" id="{D9CD8731-2A67-B5AE-F337-F028EB9E9BBC}"/>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169" name="Grafik 168">
            <a:extLst>
              <a:ext uri="{FF2B5EF4-FFF2-40B4-BE49-F238E27FC236}">
                <a16:creationId xmlns:a16="http://schemas.microsoft.com/office/drawing/2014/main" id="{83D038FA-5DC2-ABA9-59AE-3833D5CBE7FC}"/>
              </a:ext>
            </a:extLst>
          </p:cNvPr>
          <p:cNvPicPr>
            <a:picLocks noChangeAspect="1"/>
          </p:cNvPicPr>
          <p:nvPr userDrawn="1"/>
        </p:nvPicPr>
        <p:blipFill rotWithShape="1">
          <a:blip r:embed="rId2">
            <a:lum bright="-90000"/>
          </a:blip>
          <a:srcRect l="42168" b="67880"/>
          <a:stretch/>
        </p:blipFill>
        <p:spPr>
          <a:xfrm>
            <a:off x="9314511" y="819728"/>
            <a:ext cx="1765918" cy="359015"/>
          </a:xfrm>
          <a:prstGeom prst="rect">
            <a:avLst/>
          </a:prstGeom>
        </p:spPr>
      </p:pic>
      <p:pic>
        <p:nvPicPr>
          <p:cNvPr id="19" name="Grafik 18">
            <a:extLst>
              <a:ext uri="{FF2B5EF4-FFF2-40B4-BE49-F238E27FC236}">
                <a16:creationId xmlns:a16="http://schemas.microsoft.com/office/drawing/2014/main" id="{405BB435-5086-111A-1FCA-627DEB1D2821}"/>
              </a:ext>
            </a:extLst>
          </p:cNvPr>
          <p:cNvPicPr>
            <a:picLocks noChangeAspect="1"/>
          </p:cNvPicPr>
          <p:nvPr userDrawn="1"/>
        </p:nvPicPr>
        <p:blipFill>
          <a:blip r:embed="rId3">
            <a:lum bright="-30000"/>
          </a:blip>
          <a:stretch>
            <a:fillRect/>
          </a:stretch>
        </p:blipFill>
        <p:spPr>
          <a:xfrm>
            <a:off x="754107" y="547739"/>
            <a:ext cx="1641721" cy="1641721"/>
          </a:xfrm>
          <a:prstGeom prst="rect">
            <a:avLst/>
          </a:prstGeom>
        </p:spPr>
      </p:pic>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666000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62" name="Ellipse 161">
            <a:extLst>
              <a:ext uri="{FF2B5EF4-FFF2-40B4-BE49-F238E27FC236}">
                <a16:creationId xmlns:a16="http://schemas.microsoft.com/office/drawing/2014/main" id="{E46B09F0-35D6-9D14-0019-785450A719BB}"/>
              </a:ext>
            </a:extLst>
          </p:cNvPr>
          <p:cNvSpPr/>
          <p:nvPr userDrawn="1"/>
        </p:nvSpPr>
        <p:spPr>
          <a:xfrm flipH="1">
            <a:off x="9247436" y="1647329"/>
            <a:ext cx="233937" cy="234117"/>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EB78A1E7-1180-B637-33F3-C11B6CEC5A23}"/>
              </a:ext>
            </a:extLst>
          </p:cNvPr>
          <p:cNvSpPr/>
          <p:nvPr userDrawn="1"/>
        </p:nvSpPr>
        <p:spPr>
          <a:xfrm>
            <a:off x="3587727" y="5023222"/>
            <a:ext cx="76118" cy="76118"/>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609860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folie 4 (darkblue)">
    <p:bg>
      <p:bgPr>
        <a:solidFill>
          <a:srgbClr val="334152"/>
        </a:solidFill>
        <a:effectLst/>
      </p:bgPr>
    </p:bg>
    <p:spTree>
      <p:nvGrpSpPr>
        <p:cNvPr id="1" name=""/>
        <p:cNvGrpSpPr/>
        <p:nvPr/>
      </p:nvGrpSpPr>
      <p:grpSpPr>
        <a:xfrm>
          <a:off x="0" y="0"/>
          <a:ext cx="0" cy="0"/>
          <a:chOff x="0" y="0"/>
          <a:chExt cx="0" cy="0"/>
        </a:xfrm>
      </p:grpSpPr>
      <p:sp>
        <p:nvSpPr>
          <p:cNvPr id="71" name="Ellipse 70">
            <a:extLst>
              <a:ext uri="{FF2B5EF4-FFF2-40B4-BE49-F238E27FC236}">
                <a16:creationId xmlns:a16="http://schemas.microsoft.com/office/drawing/2014/main" id="{1A87AA66-DCCE-E243-4D98-9E0B98AAC9EC}"/>
              </a:ext>
            </a:extLst>
          </p:cNvPr>
          <p:cNvSpPr/>
          <p:nvPr userDrawn="1"/>
        </p:nvSpPr>
        <p:spPr>
          <a:xfrm>
            <a:off x="5132713" y="825715"/>
            <a:ext cx="263017" cy="26329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ihandform: Form 4">
            <a:extLst>
              <a:ext uri="{FF2B5EF4-FFF2-40B4-BE49-F238E27FC236}">
                <a16:creationId xmlns:a16="http://schemas.microsoft.com/office/drawing/2014/main" id="{A0777C5C-44C0-3605-08A7-D330755E2653}"/>
              </a:ext>
            </a:extLst>
          </p:cNvPr>
          <p:cNvSpPr/>
          <p:nvPr userDrawn="1"/>
        </p:nvSpPr>
        <p:spPr>
          <a:xfrm rot="18900000" flipH="1">
            <a:off x="3579680" y="111389"/>
            <a:ext cx="2115812" cy="8780545"/>
          </a:xfrm>
          <a:custGeom>
            <a:avLst/>
            <a:gdLst>
              <a:gd name="connsiteX0" fmla="*/ 309854 w 2115812"/>
              <a:gd name="connsiteY0" fmla="*/ 309854 h 8780545"/>
              <a:gd name="connsiteX1" fmla="*/ 0 w 2115812"/>
              <a:gd name="connsiteY1" fmla="*/ 1057906 h 8780545"/>
              <a:gd name="connsiteX2" fmla="*/ 0 w 2115812"/>
              <a:gd name="connsiteY2" fmla="*/ 8780545 h 8780545"/>
              <a:gd name="connsiteX3" fmla="*/ 2115812 w 2115812"/>
              <a:gd name="connsiteY3" fmla="*/ 6664733 h 8780545"/>
              <a:gd name="connsiteX4" fmla="*/ 2115812 w 2115812"/>
              <a:gd name="connsiteY4" fmla="*/ 1057906 h 8780545"/>
              <a:gd name="connsiteX5" fmla="*/ 1057906 w 2115812"/>
              <a:gd name="connsiteY5" fmla="*/ 0 h 8780545"/>
              <a:gd name="connsiteX6" fmla="*/ 309854 w 2115812"/>
              <a:gd name="connsiteY6" fmla="*/ 309854 h 878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812" h="8780545">
                <a:moveTo>
                  <a:pt x="309854" y="309854"/>
                </a:moveTo>
                <a:cubicBezTo>
                  <a:pt x="118410" y="501297"/>
                  <a:pt x="0" y="765774"/>
                  <a:pt x="0" y="1057906"/>
                </a:cubicBezTo>
                <a:lnTo>
                  <a:pt x="0" y="8780545"/>
                </a:lnTo>
                <a:lnTo>
                  <a:pt x="2115812" y="6664733"/>
                </a:lnTo>
                <a:lnTo>
                  <a:pt x="2115812" y="1057906"/>
                </a:lnTo>
                <a:cubicBezTo>
                  <a:pt x="2115812" y="473641"/>
                  <a:pt x="1642171" y="0"/>
                  <a:pt x="1057906" y="0"/>
                </a:cubicBezTo>
                <a:cubicBezTo>
                  <a:pt x="765773" y="0"/>
                  <a:pt x="501297" y="118410"/>
                  <a:pt x="309854" y="309854"/>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A81A015C-1BBF-C4F1-E3DF-58254AEE3A87}"/>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44FDE1D9-86F2-B5AE-FAE8-D358E8DF23AD}"/>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59A68ED7-0E35-F386-584B-88C96FF80ECB}"/>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10EBEBE0-6472-5B6A-5F55-3A531DA51925}"/>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CC35754D-2BAA-7AD3-BAF7-61EDEBF27D20}"/>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B0EC0560-AE78-66C8-7D68-7B88FE726A42}"/>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AF087953-F92C-1769-08BE-25CE98B6CBE2}"/>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51916427-849A-50C7-6831-CB643279A265}"/>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F59F69BB-3CE9-58A7-86E4-9ADEA0253706}"/>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293EC0E7-2DF1-892B-8925-2A4DEE1D4071}"/>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40D96713-2FFC-87C4-B910-20D317CBC39E}"/>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99D395E6-E731-247A-7CDE-1091AAA343B7}"/>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E4CB63D1-9317-BBE5-8F22-55BF21506770}"/>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22432DBD-159A-F3A9-E147-7487333BF509}"/>
              </a:ext>
            </a:extLst>
          </p:cNvPr>
          <p:cNvSpPr/>
          <p:nvPr userDrawn="1"/>
        </p:nvSpPr>
        <p:spPr>
          <a:xfrm>
            <a:off x="115104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90301DFB-8C95-10F0-4911-9DCF09E6D373}"/>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E0C8644D-407A-E8B2-69B7-2556BDD1EBB8}"/>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DA0DF4A0-F15D-9B92-F116-7ED8D607C51D}"/>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1A58D2BF-C2AD-1D49-AF17-B14BD28E58F9}"/>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D37DFA0B-E94A-ABD0-6582-A0BC16A74641}"/>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3BC7F845-5ABB-E35A-5B13-6AD1B589566E}"/>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EBFBE3B0-2270-47C5-A687-1F6D52877F13}"/>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FC7C9644-ABB2-6271-11E7-849DD93EBFC6}"/>
              </a:ext>
            </a:extLst>
          </p:cNvPr>
          <p:cNvSpPr/>
          <p:nvPr userDrawn="1"/>
        </p:nvSpPr>
        <p:spPr>
          <a:xfrm>
            <a:off x="19723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0B23BD9D-81A7-A6D1-4037-7239776B92B0}"/>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62321009-753B-115B-1420-456B73C31855}"/>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9318B95A-44BE-3ADD-9437-113439B4272D}"/>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7224438B-84CD-5282-DFD3-D468076B39E0}"/>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1" name="Ellipse 140">
            <a:extLst>
              <a:ext uri="{FF2B5EF4-FFF2-40B4-BE49-F238E27FC236}">
                <a16:creationId xmlns:a16="http://schemas.microsoft.com/office/drawing/2014/main" id="{7EF54818-5DBF-46B6-105B-B3335A7D992A}"/>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22CEB4DA-90BF-BF80-6AB7-4E67451D5BC5}"/>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FFFD5343-C530-7378-73A1-D8263D2E051C}"/>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2" name="Ellipse 151">
            <a:extLst>
              <a:ext uri="{FF2B5EF4-FFF2-40B4-BE49-F238E27FC236}">
                <a16:creationId xmlns:a16="http://schemas.microsoft.com/office/drawing/2014/main" id="{93DE3820-232A-B586-FEB8-75E9CD7C7EF5}"/>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3" name="Ellipse 152">
            <a:extLst>
              <a:ext uri="{FF2B5EF4-FFF2-40B4-BE49-F238E27FC236}">
                <a16:creationId xmlns:a16="http://schemas.microsoft.com/office/drawing/2014/main" id="{3BB442C6-98BB-EBDD-C93C-544B999B9B97}"/>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4" name="Ellipse 153">
            <a:extLst>
              <a:ext uri="{FF2B5EF4-FFF2-40B4-BE49-F238E27FC236}">
                <a16:creationId xmlns:a16="http://schemas.microsoft.com/office/drawing/2014/main" id="{45EB269B-174D-A858-38F6-E5DC33599093}"/>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5" name="Ellipse 154">
            <a:extLst>
              <a:ext uri="{FF2B5EF4-FFF2-40B4-BE49-F238E27FC236}">
                <a16:creationId xmlns:a16="http://schemas.microsoft.com/office/drawing/2014/main" id="{69DBAD0E-7FD6-2738-D72B-CA78DED1B88E}"/>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6" name="Ellipse 155">
            <a:extLst>
              <a:ext uri="{FF2B5EF4-FFF2-40B4-BE49-F238E27FC236}">
                <a16:creationId xmlns:a16="http://schemas.microsoft.com/office/drawing/2014/main" id="{DEC100B5-1CD8-9B15-E072-0049B1F9E2C0}"/>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1" name="Freihandform: Form 160">
            <a:extLst>
              <a:ext uri="{FF2B5EF4-FFF2-40B4-BE49-F238E27FC236}">
                <a16:creationId xmlns:a16="http://schemas.microsoft.com/office/drawing/2014/main" id="{30B25F85-D141-E823-AAC6-1561AF0F4FF9}"/>
              </a:ext>
            </a:extLst>
          </p:cNvPr>
          <p:cNvSpPr/>
          <p:nvPr userDrawn="1"/>
        </p:nvSpPr>
        <p:spPr>
          <a:xfrm rot="21180143">
            <a:off x="-201796" y="2074769"/>
            <a:ext cx="12595593" cy="2542686"/>
          </a:xfrm>
          <a:custGeom>
            <a:avLst/>
            <a:gdLst>
              <a:gd name="connsiteX0" fmla="*/ 12595593 w 12595593"/>
              <a:gd name="connsiteY0" fmla="*/ 0 h 2542686"/>
              <a:gd name="connsiteX1" fmla="*/ 12283498 w 12595593"/>
              <a:gd name="connsiteY1" fmla="*/ 2542686 h 2542686"/>
              <a:gd name="connsiteX2" fmla="*/ 0 w 12595593"/>
              <a:gd name="connsiteY2" fmla="*/ 2542686 h 2542686"/>
              <a:gd name="connsiteX3" fmla="*/ 312096 w 12595593"/>
              <a:gd name="connsiteY3" fmla="*/ 0 h 2542686"/>
            </a:gdLst>
            <a:ahLst/>
            <a:cxnLst>
              <a:cxn ang="0">
                <a:pos x="connsiteX0" y="connsiteY0"/>
              </a:cxn>
              <a:cxn ang="0">
                <a:pos x="connsiteX1" y="connsiteY1"/>
              </a:cxn>
              <a:cxn ang="0">
                <a:pos x="connsiteX2" y="connsiteY2"/>
              </a:cxn>
              <a:cxn ang="0">
                <a:pos x="connsiteX3" y="connsiteY3"/>
              </a:cxn>
            </a:cxnLst>
            <a:rect l="l" t="t" r="r" b="b"/>
            <a:pathLst>
              <a:path w="12595593" h="2542686">
                <a:moveTo>
                  <a:pt x="12595593" y="0"/>
                </a:moveTo>
                <a:lnTo>
                  <a:pt x="12283498" y="2542686"/>
                </a:lnTo>
                <a:lnTo>
                  <a:pt x="0" y="2542686"/>
                </a:lnTo>
                <a:lnTo>
                  <a:pt x="31209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bg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6660000" cy="276999"/>
          </a:xfrm>
        </p:spPr>
        <p:txBody>
          <a:bodyPr wrap="square" anchor="t" anchorCtr="0">
            <a:sp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70" name="Ellipse 69">
            <a:extLst>
              <a:ext uri="{FF2B5EF4-FFF2-40B4-BE49-F238E27FC236}">
                <a16:creationId xmlns:a16="http://schemas.microsoft.com/office/drawing/2014/main" id="{899FA8A9-1941-4997-F904-C3B460D5B33D}"/>
              </a:ext>
            </a:extLst>
          </p:cNvPr>
          <p:cNvSpPr/>
          <p:nvPr userDrawn="1"/>
        </p:nvSpPr>
        <p:spPr bwMode="black">
          <a:xfrm>
            <a:off x="8441165" y="5772049"/>
            <a:ext cx="237269" cy="2372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9" name="Grafik 168">
            <a:extLst>
              <a:ext uri="{FF2B5EF4-FFF2-40B4-BE49-F238E27FC236}">
                <a16:creationId xmlns:a16="http://schemas.microsoft.com/office/drawing/2014/main" id="{83D038FA-5DC2-ABA9-59AE-3833D5CBE7FC}"/>
              </a:ext>
            </a:extLst>
          </p:cNvPr>
          <p:cNvPicPr>
            <a:picLocks noChangeAspect="1"/>
          </p:cNvPicPr>
          <p:nvPr userDrawn="1"/>
        </p:nvPicPr>
        <p:blipFill rotWithShape="1">
          <a:blip r:embed="rId2">
            <a:lum bright="100000"/>
          </a:blip>
          <a:srcRect l="42168" b="67880"/>
          <a:stretch/>
        </p:blipFill>
        <p:spPr>
          <a:xfrm>
            <a:off x="9314511" y="819728"/>
            <a:ext cx="1765918" cy="359015"/>
          </a:xfrm>
          <a:prstGeom prst="rect">
            <a:avLst/>
          </a:prstGeom>
        </p:spPr>
      </p:pic>
      <p:pic>
        <p:nvPicPr>
          <p:cNvPr id="19" name="Grafik 18">
            <a:extLst>
              <a:ext uri="{FF2B5EF4-FFF2-40B4-BE49-F238E27FC236}">
                <a16:creationId xmlns:a16="http://schemas.microsoft.com/office/drawing/2014/main" id="{405BB435-5086-111A-1FCA-627DEB1D2821}"/>
              </a:ext>
            </a:extLst>
          </p:cNvPr>
          <p:cNvPicPr>
            <a:picLocks noChangeAspect="1"/>
          </p:cNvPicPr>
          <p:nvPr userDrawn="1"/>
        </p:nvPicPr>
        <p:blipFill>
          <a:blip r:embed="rId3">
            <a:lum bright="100000"/>
          </a:blip>
          <a:stretch>
            <a:fillRect/>
          </a:stretch>
        </p:blipFill>
        <p:spPr>
          <a:xfrm>
            <a:off x="754107" y="547739"/>
            <a:ext cx="1641721" cy="1641721"/>
          </a:xfrm>
          <a:prstGeom prst="rect">
            <a:avLst/>
          </a:prstGeom>
        </p:spPr>
      </p:pic>
    </p:spTree>
    <p:extLst>
      <p:ext uri="{BB962C8B-B14F-4D97-AF65-F5344CB8AC3E}">
        <p14:creationId xmlns:p14="http://schemas.microsoft.com/office/powerpoint/2010/main" val="39405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a:t>Titelmasterformat durch Klicken bearbeiten</a:t>
            </a:r>
          </a:p>
        </p:txBody>
      </p:sp>
      <p:sp>
        <p:nvSpPr>
          <p:cNvPr id="106" name="Textplatzhalter 7">
            <a:extLst>
              <a:ext uri="{FF2B5EF4-FFF2-40B4-BE49-F238E27FC236}">
                <a16:creationId xmlns:a16="http://schemas.microsoft.com/office/drawing/2014/main" id="{8DF58C7B-36EA-1283-3120-832D17CD6997}"/>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 name="Datumsplatzhalter 2"/>
          <p:cNvSpPr>
            <a:spLocks noGrp="1"/>
          </p:cNvSpPr>
          <p:nvPr userDrawn="1">
            <p:ph type="dt" sz="half" idx="10"/>
          </p:nvPr>
        </p:nvSpPr>
        <p:spPr/>
        <p:txBody>
          <a:bodyPr/>
          <a:lstStyle/>
          <a:p>
            <a:fld id="{AE6B60E2-B5EB-4967-A98D-837219D508CC}" type="datetime1">
              <a:rPr lang="de-DE" smtClean="0"/>
              <a:t>16.10.2023</a:t>
            </a:fld>
            <a:endParaRPr lang="de-DE"/>
          </a:p>
        </p:txBody>
      </p:sp>
      <p:sp>
        <p:nvSpPr>
          <p:cNvPr id="4" name="Fußzeilenplatzhalter 3"/>
          <p:cNvSpPr>
            <a:spLocks noGrp="1"/>
          </p:cNvSpPr>
          <p:nvPr userDrawn="1">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userDrawn="1">
            <p:ph type="sldNum" sz="quarter" idx="12"/>
          </p:nvPr>
        </p:nvSpPr>
        <p:spPr/>
        <p:txBody>
          <a:bodyPr/>
          <a:lstStyle/>
          <a:p>
            <a:fld id="{69F34120-B5BD-450B-94B9-3E8DBFFED806}" type="slidenum">
              <a:rPr lang="de-DE" smtClean="0"/>
              <a:t>‹Nr.›</a:t>
            </a:fld>
            <a:endParaRPr lang="de-DE"/>
          </a:p>
        </p:txBody>
      </p:sp>
      <p:sp>
        <p:nvSpPr>
          <p:cNvPr id="12" name="Textplatzhalter 11">
            <a:extLst>
              <a:ext uri="{FF2B5EF4-FFF2-40B4-BE49-F238E27FC236}">
                <a16:creationId xmlns:a16="http://schemas.microsoft.com/office/drawing/2014/main" id="{89D18E2E-CE2F-846C-1C11-F53FFBF6A148}"/>
              </a:ext>
            </a:extLst>
          </p:cNvPr>
          <p:cNvSpPr>
            <a:spLocks noGrp="1"/>
          </p:cNvSpPr>
          <p:nvPr userDrawn="1">
            <p:ph type="body" sz="quarter" idx="14"/>
          </p:nvPr>
        </p:nvSpPr>
        <p:spPr>
          <a:xfrm>
            <a:off x="555812" y="1556792"/>
            <a:ext cx="6934879" cy="3255353"/>
          </a:xfrm>
        </p:spPr>
        <p:txBody>
          <a:bodyPr/>
          <a:lstStyle>
            <a:lvl1pPr marL="342900" indent="-342900">
              <a:buFont typeface="+mj-lt"/>
              <a:buAutoNum type="arabicPeriod"/>
              <a:defRPr/>
            </a:lvl1pPr>
            <a:lvl2pPr marL="631825" indent="-263525">
              <a:spcBef>
                <a:spcPts val="0"/>
              </a:spcBef>
              <a:defRPr/>
            </a:lvl2pPr>
            <a:lvl3pPr marL="715963" indent="-179388">
              <a:defRPr/>
            </a:lvl3pPr>
          </a:lstStyle>
          <a:p>
            <a:pPr lvl="0"/>
            <a:r>
              <a:rPr lang="de-DE"/>
              <a:t>Mastertextformat bearbeiten</a:t>
            </a:r>
          </a:p>
          <a:p>
            <a:pPr lvl="1"/>
            <a:r>
              <a:rPr lang="de-DE"/>
              <a:t>Zweite Ebene</a:t>
            </a:r>
          </a:p>
          <a:p>
            <a:pPr lvl="2"/>
            <a:r>
              <a:rPr lang="de-DE"/>
              <a:t>Dritte Ebene</a:t>
            </a:r>
          </a:p>
        </p:txBody>
      </p:sp>
      <p:sp>
        <p:nvSpPr>
          <p:cNvPr id="6" name="Rechteck: abgerundete Ecken 7">
            <a:extLst>
              <a:ext uri="{FF2B5EF4-FFF2-40B4-BE49-F238E27FC236}">
                <a16:creationId xmlns:a16="http://schemas.microsoft.com/office/drawing/2014/main" id="{D01D535C-5EB4-20D3-57C3-188C6D62F426}"/>
              </a:ext>
            </a:extLst>
          </p:cNvPr>
          <p:cNvSpPr/>
          <p:nvPr userDrawn="1"/>
        </p:nvSpPr>
        <p:spPr>
          <a:xfrm rot="2700000">
            <a:off x="10410308" y="1429381"/>
            <a:ext cx="381888" cy="1544746"/>
          </a:xfrm>
          <a:prstGeom prst="roundRect">
            <a:avLst>
              <a:gd name="adj" fmla="val 46631"/>
            </a:avLst>
          </a:pr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68CE967F-866F-FA85-D5C2-42DDC0AC23B6}"/>
              </a:ext>
            </a:extLst>
          </p:cNvPr>
          <p:cNvSpPr>
            <a:spLocks noChangeAspect="1"/>
          </p:cNvSpPr>
          <p:nvPr userDrawn="1"/>
        </p:nvSpPr>
        <p:spPr>
          <a:xfrm>
            <a:off x="9338956" y="1743141"/>
            <a:ext cx="72000" cy="7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90D44854-DBAB-32E1-76DE-B75F3EA0F7DF}"/>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F349A697-01F5-3B6D-BE0C-EBF7C379F242}"/>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848D3533-588C-C258-4C37-DA3AF0437890}"/>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E40519F4-72A5-32E5-B6D5-CC3ECA758AC7}"/>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5623672B-391F-748D-BBF4-EE407B57016B}"/>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1523310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a:t>Titelmasterformat durch Klicken bearbeiten</a:t>
            </a:r>
          </a:p>
        </p:txBody>
      </p:sp>
      <p:sp>
        <p:nvSpPr>
          <p:cNvPr id="106" name="Textplatzhalter 7">
            <a:extLst>
              <a:ext uri="{FF2B5EF4-FFF2-40B4-BE49-F238E27FC236}">
                <a16:creationId xmlns:a16="http://schemas.microsoft.com/office/drawing/2014/main" id="{8DF58C7B-36EA-1283-3120-832D17CD6997}"/>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 name="Datumsplatzhalter 2"/>
          <p:cNvSpPr>
            <a:spLocks noGrp="1"/>
          </p:cNvSpPr>
          <p:nvPr userDrawn="1">
            <p:ph type="dt" sz="half" idx="10"/>
          </p:nvPr>
        </p:nvSpPr>
        <p:spPr/>
        <p:txBody>
          <a:bodyPr/>
          <a:lstStyle/>
          <a:p>
            <a:fld id="{0A518A17-ED81-48C3-A5C6-CC5A178FEDB7}" type="datetime1">
              <a:rPr lang="de-DE" smtClean="0"/>
              <a:t>16.10.2023</a:t>
            </a:fld>
            <a:endParaRPr lang="de-DE"/>
          </a:p>
        </p:txBody>
      </p:sp>
      <p:sp>
        <p:nvSpPr>
          <p:cNvPr id="4" name="Fußzeilenplatzhalter 3"/>
          <p:cNvSpPr>
            <a:spLocks noGrp="1"/>
          </p:cNvSpPr>
          <p:nvPr userDrawn="1">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userDrawn="1">
            <p:ph type="sldNum" sz="quarter" idx="12"/>
          </p:nvPr>
        </p:nvSpPr>
        <p:spPr/>
        <p:txBody>
          <a:bodyPr/>
          <a:lstStyle/>
          <a:p>
            <a:fld id="{69F34120-B5BD-450B-94B9-3E8DBFFED806}" type="slidenum">
              <a:rPr lang="de-DE" smtClean="0"/>
              <a:t>‹Nr.›</a:t>
            </a:fld>
            <a:endParaRPr lang="de-DE"/>
          </a:p>
        </p:txBody>
      </p:sp>
      <p:sp>
        <p:nvSpPr>
          <p:cNvPr id="12" name="Textplatzhalter 11">
            <a:extLst>
              <a:ext uri="{FF2B5EF4-FFF2-40B4-BE49-F238E27FC236}">
                <a16:creationId xmlns:a16="http://schemas.microsoft.com/office/drawing/2014/main" id="{89D18E2E-CE2F-846C-1C11-F53FFBF6A148}"/>
              </a:ext>
            </a:extLst>
          </p:cNvPr>
          <p:cNvSpPr>
            <a:spLocks noGrp="1"/>
          </p:cNvSpPr>
          <p:nvPr userDrawn="1">
            <p:ph type="body" sz="quarter" idx="14"/>
          </p:nvPr>
        </p:nvSpPr>
        <p:spPr>
          <a:xfrm>
            <a:off x="555812" y="1556792"/>
            <a:ext cx="6934879" cy="3255353"/>
          </a:xfrm>
        </p:spPr>
        <p:txBody>
          <a:bodyPr/>
          <a:lstStyle>
            <a:lvl1pPr marL="342900" indent="-342900">
              <a:buFont typeface="+mj-lt"/>
              <a:buAutoNum type="arabicPeriod"/>
              <a:defRPr/>
            </a:lvl1pPr>
            <a:lvl2pPr marL="631825" indent="-263525">
              <a:spcBef>
                <a:spcPts val="0"/>
              </a:spcBef>
              <a:defRPr/>
            </a:lvl2pPr>
            <a:lvl3pPr marL="715963" indent="-179388">
              <a:defRPr/>
            </a:lvl3pPr>
          </a:lstStyle>
          <a:p>
            <a:pPr lvl="0"/>
            <a:r>
              <a:rPr lang="de-DE"/>
              <a:t>Mastertextformat bearbeiten</a:t>
            </a:r>
          </a:p>
          <a:p>
            <a:pPr lvl="1"/>
            <a:r>
              <a:rPr lang="de-DE"/>
              <a:t>Zweite Ebene</a:t>
            </a:r>
          </a:p>
          <a:p>
            <a:pPr lvl="2"/>
            <a:r>
              <a:rPr lang="de-DE"/>
              <a:t>Dritte Ebene</a:t>
            </a:r>
          </a:p>
        </p:txBody>
      </p:sp>
      <p:sp>
        <p:nvSpPr>
          <p:cNvPr id="32" name="Freihandform: Form 31">
            <a:extLst>
              <a:ext uri="{FF2B5EF4-FFF2-40B4-BE49-F238E27FC236}">
                <a16:creationId xmlns:a16="http://schemas.microsoft.com/office/drawing/2014/main" id="{A33165BE-10C1-ED26-E23C-54B76D89C1C1}"/>
              </a:ext>
            </a:extLst>
          </p:cNvPr>
          <p:cNvSpPr/>
          <p:nvPr userDrawn="1"/>
        </p:nvSpPr>
        <p:spPr>
          <a:xfrm>
            <a:off x="9211745" y="3282411"/>
            <a:ext cx="2980255" cy="3590044"/>
          </a:xfrm>
          <a:custGeom>
            <a:avLst/>
            <a:gdLst>
              <a:gd name="connsiteX0" fmla="*/ 1795022 w 2980255"/>
              <a:gd name="connsiteY0" fmla="*/ 0 h 3590044"/>
              <a:gd name="connsiteX1" fmla="*/ 2936823 w 2980255"/>
              <a:gd name="connsiteY1" fmla="*/ 409896 h 3590044"/>
              <a:gd name="connsiteX2" fmla="*/ 2980255 w 2980255"/>
              <a:gd name="connsiteY2" fmla="*/ 449370 h 3590044"/>
              <a:gd name="connsiteX3" fmla="*/ 2980255 w 2980255"/>
              <a:gd name="connsiteY3" fmla="*/ 3140674 h 3590044"/>
              <a:gd name="connsiteX4" fmla="*/ 2936823 w 2980255"/>
              <a:gd name="connsiteY4" fmla="*/ 3180148 h 3590044"/>
              <a:gd name="connsiteX5" fmla="*/ 1795022 w 2980255"/>
              <a:gd name="connsiteY5" fmla="*/ 3590044 h 3590044"/>
              <a:gd name="connsiteX6" fmla="*/ 0 w 2980255"/>
              <a:gd name="connsiteY6" fmla="*/ 1795022 h 3590044"/>
              <a:gd name="connsiteX7" fmla="*/ 1795022 w 2980255"/>
              <a:gd name="connsiteY7" fmla="*/ 0 h 359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55" h="3590044">
                <a:moveTo>
                  <a:pt x="1795022" y="0"/>
                </a:moveTo>
                <a:cubicBezTo>
                  <a:pt x="2228743" y="0"/>
                  <a:pt x="2626537" y="153826"/>
                  <a:pt x="2936823" y="409896"/>
                </a:cubicBezTo>
                <a:lnTo>
                  <a:pt x="2980255" y="449370"/>
                </a:lnTo>
                <a:lnTo>
                  <a:pt x="2980255" y="3140674"/>
                </a:lnTo>
                <a:lnTo>
                  <a:pt x="2936823" y="3180148"/>
                </a:lnTo>
                <a:cubicBezTo>
                  <a:pt x="2626537" y="3436219"/>
                  <a:pt x="2228743" y="3590044"/>
                  <a:pt x="1795022" y="3590044"/>
                </a:cubicBezTo>
                <a:cubicBezTo>
                  <a:pt x="803659" y="3590044"/>
                  <a:pt x="0" y="2786385"/>
                  <a:pt x="0" y="1795022"/>
                </a:cubicBezTo>
                <a:cubicBezTo>
                  <a:pt x="0" y="803659"/>
                  <a:pt x="803659" y="0"/>
                  <a:pt x="1795022"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5" name="Rechteck: abgerundete Ecken 14">
            <a:extLst>
              <a:ext uri="{FF2B5EF4-FFF2-40B4-BE49-F238E27FC236}">
                <a16:creationId xmlns:a16="http://schemas.microsoft.com/office/drawing/2014/main" id="{732F84A7-E008-0F41-549D-7CCD88D2D121}"/>
              </a:ext>
            </a:extLst>
          </p:cNvPr>
          <p:cNvSpPr/>
          <p:nvPr userDrawn="1"/>
        </p:nvSpPr>
        <p:spPr>
          <a:xfrm rot="2700000">
            <a:off x="10005322" y="3684510"/>
            <a:ext cx="381888" cy="2764226"/>
          </a:xfrm>
          <a:prstGeom prst="roundRect">
            <a:avLst>
              <a:gd name="adj" fmla="val 50000"/>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3F5C4F4F-F531-3A2E-08F9-9643AB1EB6FD}"/>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6AAC04AE-8274-7133-5120-42BFBA6D5CD7}"/>
              </a:ext>
            </a:extLst>
          </p:cNvPr>
          <p:cNvSpPr/>
          <p:nvPr userDrawn="1"/>
        </p:nvSpPr>
        <p:spPr>
          <a:xfrm>
            <a:off x="9364147" y="4229200"/>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03DB9CC5-327C-DCAA-E723-0DBC78AF1149}"/>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290C89D7-A3C1-405C-257D-923C86AE64EE}"/>
              </a:ext>
            </a:extLst>
          </p:cNvPr>
          <p:cNvSpPr>
            <a:spLocks noChangeAspect="1"/>
          </p:cNvSpPr>
          <p:nvPr userDrawn="1"/>
        </p:nvSpPr>
        <p:spPr>
          <a:xfrm>
            <a:off x="10970766" y="4209470"/>
            <a:ext cx="72000" cy="7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45750D55-E619-11C7-DF16-47EB13D8A5F3}"/>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872A47D7-81CE-7928-8101-91B6F99E5F76}"/>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487FE499-FC80-0626-9507-67D6E9B67BDE}"/>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6639B39B-7DCF-2159-E977-6E6117E7737B}"/>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15A2F2A6-D12F-B298-B8DC-2E74EB49E310}"/>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2C569B2B-03BE-396D-DC46-5AA09DAB9CE3}"/>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Freihandform: Form 29">
            <a:extLst>
              <a:ext uri="{FF2B5EF4-FFF2-40B4-BE49-F238E27FC236}">
                <a16:creationId xmlns:a16="http://schemas.microsoft.com/office/drawing/2014/main" id="{381F0D70-80ED-2E98-F949-890359C4C0E4}"/>
              </a:ext>
            </a:extLst>
          </p:cNvPr>
          <p:cNvSpPr/>
          <p:nvPr userDrawn="1"/>
        </p:nvSpPr>
        <p:spPr>
          <a:xfrm>
            <a:off x="1" y="1405165"/>
            <a:ext cx="374051" cy="748102"/>
          </a:xfrm>
          <a:custGeom>
            <a:avLst/>
            <a:gdLst>
              <a:gd name="connsiteX0" fmla="*/ 0 w 374051"/>
              <a:gd name="connsiteY0" fmla="*/ 0 h 748102"/>
              <a:gd name="connsiteX1" fmla="*/ 374051 w 374051"/>
              <a:gd name="connsiteY1" fmla="*/ 374051 h 748102"/>
              <a:gd name="connsiteX2" fmla="*/ 0 w 374051"/>
              <a:gd name="connsiteY2" fmla="*/ 748102 h 748102"/>
            </a:gdLst>
            <a:ahLst/>
            <a:cxnLst>
              <a:cxn ang="0">
                <a:pos x="connsiteX0" y="connsiteY0"/>
              </a:cxn>
              <a:cxn ang="0">
                <a:pos x="connsiteX1" y="connsiteY1"/>
              </a:cxn>
              <a:cxn ang="0">
                <a:pos x="connsiteX2" y="connsiteY2"/>
              </a:cxn>
            </a:cxnLst>
            <a:rect l="l" t="t" r="r" b="b"/>
            <a:pathLst>
              <a:path w="374051" h="748102">
                <a:moveTo>
                  <a:pt x="0" y="0"/>
                </a:moveTo>
                <a:cubicBezTo>
                  <a:pt x="206583" y="0"/>
                  <a:pt x="374051" y="167468"/>
                  <a:pt x="374051" y="374051"/>
                </a:cubicBezTo>
                <a:cubicBezTo>
                  <a:pt x="374051" y="580634"/>
                  <a:pt x="206583" y="748102"/>
                  <a:pt x="0" y="748102"/>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1E933AD0-C302-39A6-7608-9F2328FCE139}"/>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959D073A-261C-5198-11CE-620A2C06264F}"/>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646662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eltrenner 1 (weiß)">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59036B3-9330-C46A-02B1-5FC129B93D31}"/>
              </a:ext>
            </a:extLst>
          </p:cNvPr>
          <p:cNvGrpSpPr/>
          <p:nvPr userDrawn="1"/>
        </p:nvGrpSpPr>
        <p:grpSpPr>
          <a:xfrm>
            <a:off x="1151047" y="946555"/>
            <a:ext cx="9877339" cy="4952729"/>
            <a:chOff x="1151047" y="946555"/>
            <a:chExt cx="9877339" cy="4952729"/>
          </a:xfrm>
        </p:grpSpPr>
        <p:sp>
          <p:nvSpPr>
            <p:cNvPr id="3" name="Ellipse 2">
              <a:extLst>
                <a:ext uri="{FF2B5EF4-FFF2-40B4-BE49-F238E27FC236}">
                  <a16:creationId xmlns:a16="http://schemas.microsoft.com/office/drawing/2014/main" id="{02AC2BA6-5B8E-35CF-7445-FEFB1042ED70}"/>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 name="Ellipse 3">
              <a:extLst>
                <a:ext uri="{FF2B5EF4-FFF2-40B4-BE49-F238E27FC236}">
                  <a16:creationId xmlns:a16="http://schemas.microsoft.com/office/drawing/2014/main" id="{50A9213C-01AD-0CEF-4B0D-1B6567ACF080}"/>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AFE82676-538F-3E84-AB25-CD0F61E19B3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3060B747-6C72-AF88-B438-FD518343FCD6}"/>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11226762-08FD-8B62-EA6A-B2BC7248FB4F}"/>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BB2E2684-8AD7-5C8C-F10F-B5D75A27472E}"/>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ADC06ED1-496A-E667-892F-9B53051E24FD}"/>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F3E72AA7-6103-E235-962A-8CB89924DDEC}"/>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B8F3EA2D-7E38-73D3-5237-AA7F3D9E9A01}"/>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C2A7E9B8-2D49-B88F-0EBF-BADD5C827BCC}"/>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19AE0A0C-4DEA-14FD-4F7C-60EBDBC83343}"/>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0B527F63-88EA-918D-4172-BB390F17ED2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CE451F4A-7E64-B742-E2BE-F41D582F935E}"/>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E84065D5-75ED-02E3-7FF0-75F4E10DB032}"/>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BA24D1CD-9E15-0835-015C-7EC7C5AABC93}"/>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A1225E42-5A2C-8ED2-8842-62D16BE0AB7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5887821D-D642-54ED-90B5-752CBB634A87}"/>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127EB3C6-C489-918A-F2CC-2AE958AB344D}"/>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BB07C9AD-7597-0E7A-AA62-50A3D6175C15}"/>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6E490625-1493-1BF9-F7CB-8CA76E584859}"/>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8BD349B0-F367-9F90-E4D8-8D7E094E5318}"/>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CC0981B5-B3E3-6602-6ED5-FCC8C9788112}"/>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F810122C-5290-AC8B-A1D4-8CA6016141EB}"/>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32B87FC3-B500-0C9C-9965-DBE1F756347E}"/>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32995F1A-C8D1-A64B-3A9E-04AB707FFE9F}"/>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541027EC-04B1-E2FB-5131-2EB2CF023E99}"/>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76DBBADE-8E2F-6616-3D6C-41DA872A1286}"/>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D018F0D4-F511-6DDB-2A89-EEB72593C2B6}"/>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EF6445E6-5F3D-2391-B248-D7CA935FE214}"/>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0A54A62D-4D3B-8921-F7C0-4B474BEEEC3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2E82E7EA-EFF2-DB97-5267-C10E7FE33934}"/>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E78591A-85DA-788B-24C0-884F75EA6714}"/>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DEBB0386-848D-4B72-1FB1-8390D24AF4F1}"/>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860D72FE-3D92-E9B1-07A7-416246156220}"/>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E2E1FDFD-E8EF-992C-CFB2-7CCE73B58708}"/>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9BBA591F-94F9-0ACE-F404-161399D36AAA}"/>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282B9164-FCC9-6629-B88E-C26E889961D0}"/>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E7995F84-F126-8523-5ACB-AA3347086ABC}"/>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0EFC5D4F-BCCD-FFBD-3682-0FF834F08DEE}"/>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22AF44F2-8FEC-3178-4050-E31BDA843DCA}"/>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9597C5A5-F1FF-E815-7142-25DAB5CE8CA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0" name="Ellipse 99">
              <a:extLst>
                <a:ext uri="{FF2B5EF4-FFF2-40B4-BE49-F238E27FC236}">
                  <a16:creationId xmlns:a16="http://schemas.microsoft.com/office/drawing/2014/main" id="{A0DFE432-5886-6808-3C2A-5945EF6F922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92E9B10D-302E-F5BE-3701-B033C6474276}"/>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0BE12E65-2D74-055A-E3DC-F4D1A7A0B0B2}"/>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23937DF6-4550-B29F-FF74-6B1B74BE9EAF}"/>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67C7DA16-4FE2-42B1-E43C-2B8D6C452281}"/>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87526520-49DC-CE80-A56D-DC731C288395}"/>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3E40618E-1908-974D-EA54-0C88AE539F82}"/>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6EA89ABC-3249-A1A2-A7C7-3A16E130E68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3F7596B5-8784-5E8E-A77F-BE016CC0AACC}"/>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5" name="Ellipse 114">
              <a:extLst>
                <a:ext uri="{FF2B5EF4-FFF2-40B4-BE49-F238E27FC236}">
                  <a16:creationId xmlns:a16="http://schemas.microsoft.com/office/drawing/2014/main" id="{42374F39-0F42-F9C3-8D9C-C078E975EDA7}"/>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F67FDE29-12D7-FC39-9B47-7DEBE2DE1A49}"/>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17" name="Rechteck: abgerundete Ecken 116">
            <a:extLst>
              <a:ext uri="{FF2B5EF4-FFF2-40B4-BE49-F238E27FC236}">
                <a16:creationId xmlns:a16="http://schemas.microsoft.com/office/drawing/2014/main" id="{4F798974-CF33-D80B-D3FD-917A589C282B}"/>
              </a:ext>
            </a:extLst>
          </p:cNvPr>
          <p:cNvSpPr/>
          <p:nvPr userDrawn="1"/>
        </p:nvSpPr>
        <p:spPr>
          <a:xfrm rot="18900000" flipV="1">
            <a:off x="7953017" y="4886873"/>
            <a:ext cx="381888" cy="1196649"/>
          </a:xfrm>
          <a:prstGeom prst="roundRect">
            <a:avLst>
              <a:gd name="adj" fmla="val 50000"/>
            </a:avLst>
          </a:pr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A05F179E-3EFE-9D18-E2C8-FEA1889723D5}"/>
              </a:ext>
            </a:extLst>
          </p:cNvPr>
          <p:cNvSpPr/>
          <p:nvPr userDrawn="1"/>
        </p:nvSpPr>
        <p:spPr>
          <a:xfrm>
            <a:off x="1919088" y="893286"/>
            <a:ext cx="128155" cy="128155"/>
          </a:xfrm>
          <a:prstGeom prst="ellipse">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B2D5B040-C810-620E-0666-C760E2F64E12}"/>
              </a:ext>
            </a:extLst>
          </p:cNvPr>
          <p:cNvSpPr/>
          <p:nvPr userDrawn="1"/>
        </p:nvSpPr>
        <p:spPr bwMode="black">
          <a:xfrm>
            <a:off x="8422693" y="4950012"/>
            <a:ext cx="237269" cy="237269"/>
          </a:xfrm>
          <a:prstGeom prst="ellipse">
            <a:avLst/>
          </a:pr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5" name="Datumsplatzhalter 4">
            <a:extLst>
              <a:ext uri="{FF2B5EF4-FFF2-40B4-BE49-F238E27FC236}">
                <a16:creationId xmlns:a16="http://schemas.microsoft.com/office/drawing/2014/main" id="{E9256623-3967-5A09-ABA0-40B01800B5D0}"/>
              </a:ext>
            </a:extLst>
          </p:cNvPr>
          <p:cNvSpPr>
            <a:spLocks noGrp="1"/>
          </p:cNvSpPr>
          <p:nvPr>
            <p:ph type="dt" sz="half" idx="15"/>
          </p:nvPr>
        </p:nvSpPr>
        <p:spPr/>
        <p:txBody>
          <a:bodyPr/>
          <a:lstStyle/>
          <a:p>
            <a:fld id="{F9A58DA4-496D-4DD3-A1F9-CDC38B4BA10F}" type="datetime1">
              <a:rPr lang="de-DE" smtClean="0"/>
              <a:t>16.10.2023</a:t>
            </a:fld>
            <a:endParaRPr lang="de-DE"/>
          </a:p>
        </p:txBody>
      </p:sp>
      <p:sp>
        <p:nvSpPr>
          <p:cNvPr id="33" name="Foliennummernplatzhalter 32">
            <a:extLst>
              <a:ext uri="{FF2B5EF4-FFF2-40B4-BE49-F238E27FC236}">
                <a16:creationId xmlns:a16="http://schemas.microsoft.com/office/drawing/2014/main" id="{C09B6EE7-4F3E-13A9-EDA8-3550BB26C003}"/>
              </a:ext>
            </a:extLst>
          </p:cNvPr>
          <p:cNvSpPr>
            <a:spLocks noGrp="1"/>
          </p:cNvSpPr>
          <p:nvPr>
            <p:ph type="sldNum" sz="quarter" idx="17"/>
          </p:nvPr>
        </p:nvSpPr>
        <p:spPr/>
        <p:txBody>
          <a:bodyPr/>
          <a:lstStyle/>
          <a:p>
            <a:fld id="{69F34120-B5BD-450B-94B9-3E8DBFFED806}" type="slidenum">
              <a:rPr lang="de-DE" smtClean="0"/>
              <a:pPr/>
              <a:t>‹Nr.›</a:t>
            </a:fld>
            <a:endParaRPr lang="de-DE"/>
          </a:p>
        </p:txBody>
      </p:sp>
    </p:spTree>
    <p:extLst>
      <p:ext uri="{BB962C8B-B14F-4D97-AF65-F5344CB8AC3E}">
        <p14:creationId xmlns:p14="http://schemas.microsoft.com/office/powerpoint/2010/main" val="1588687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piteltrenner 2 (weiß)">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F693446-20F8-4AC3-4F8D-85318206BBF6}"/>
              </a:ext>
            </a:extLst>
          </p:cNvPr>
          <p:cNvGrpSpPr/>
          <p:nvPr userDrawn="1"/>
        </p:nvGrpSpPr>
        <p:grpSpPr>
          <a:xfrm>
            <a:off x="1151047" y="946555"/>
            <a:ext cx="9877339" cy="4952729"/>
            <a:chOff x="1151047" y="946555"/>
            <a:chExt cx="9877339" cy="4952729"/>
          </a:xfrm>
        </p:grpSpPr>
        <p:sp>
          <p:nvSpPr>
            <p:cNvPr id="5" name="Ellipse 4">
              <a:extLst>
                <a:ext uri="{FF2B5EF4-FFF2-40B4-BE49-F238E27FC236}">
                  <a16:creationId xmlns:a16="http://schemas.microsoft.com/office/drawing/2014/main" id="{A96D1022-D20C-C78C-2590-75F0ABF1C662}"/>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2E816CCF-FF12-9719-A971-7D30347B3479}"/>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AFE84CFD-E85F-BEDD-7845-F917DCCFBBBE}"/>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C4103B2E-8228-F679-4CD5-B11BE1E5AA7F}"/>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1DB96A31-F914-9EEB-D228-EC05B2663F10}"/>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7B8404F7-60CF-8CF2-A029-95E755F25A44}"/>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8BFDB4BC-A20B-6D0B-1A35-6DB752645E7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AD5A7918-163E-8843-4430-ADD2B472DC26}"/>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D17C8938-433C-DB56-9E4A-4E9CE08F46B1}"/>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2F4FC20C-DCE2-4D97-961B-FF6B899590AA}"/>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5B516646-C7CC-C099-FE3F-F9605BAC63C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98315F0D-C3C2-DE5F-96DC-A8E4396F3806}"/>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98B30FAE-4E57-3910-CF89-6F7B30C5E576}"/>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1AAA7008-537F-C82F-F2C1-915726FDAB5F}"/>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EC6A0F4E-F208-117A-F16D-A4780AC28F93}"/>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2F817458-A7D9-B9B3-74A5-306957D08415}"/>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B34F411E-DD9C-6B43-CA79-2A1F95D5083C}"/>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7FAEF0EE-B5D3-2ACC-7095-189868FC129F}"/>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B7B7843D-69DF-DEA1-CD5B-0D867E2A4076}"/>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EBE55102-A0A1-3573-9A70-1AB649CC5F4C}"/>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E5E5F837-181E-956A-EAB2-3F968E7BD969}"/>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46D63245-66CD-7D5A-2736-B7C60FAF9249}"/>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4E40F3E-AB81-FE5C-1BFE-267682997B91}"/>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34A6BD27-6105-D16B-1E69-750100B4A2A8}"/>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7DC618D1-377E-2454-951B-B02F0B339618}"/>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444314D4-FD60-583E-6A90-06A529F44ACD}"/>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E0BE8A47-73D7-82B3-0044-11DECC9F67C8}"/>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05897059-032C-ED49-CE9A-4F8CCD11EC1A}"/>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8C57DD48-161A-3BB3-87EA-49F70DE74D1C}"/>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2831FB0A-16AE-7E06-627A-1B09A727B56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15159309-5AB0-EBB5-68AB-58829B8AA374}"/>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7FF81A18-A9EA-BE7E-BB12-2B48E6CF6254}"/>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09008479-B069-009C-B7A4-5E79E7B32F57}"/>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6321F5DD-090A-6A28-02F0-FE0B993AD350}"/>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3B81B73-2FDE-1A89-AF68-A06811B7F8D0}"/>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AC79A4BF-FA32-D6AA-0851-3ACE58692AC2}"/>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F0B771DF-28BC-29DB-B8A7-C40AA3BA9591}"/>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A01A6B36-7390-BA8E-1DE1-30F290A5D5AE}"/>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55A527BA-44EB-FDF1-BBE1-7DC5451209C5}"/>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E1D7292D-7E73-765A-A407-0481D455744F}"/>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046DA204-881A-5C17-7318-5CC21507A59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3" name="Ellipse 102">
              <a:extLst>
                <a:ext uri="{FF2B5EF4-FFF2-40B4-BE49-F238E27FC236}">
                  <a16:creationId xmlns:a16="http://schemas.microsoft.com/office/drawing/2014/main" id="{20B0EFD4-2D48-C8FA-723D-E9667BD86BE6}"/>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4" name="Ellipse 103">
              <a:extLst>
                <a:ext uri="{FF2B5EF4-FFF2-40B4-BE49-F238E27FC236}">
                  <a16:creationId xmlns:a16="http://schemas.microsoft.com/office/drawing/2014/main" id="{D232236D-75B6-D2BE-DF04-A2D756DC51DD}"/>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5" name="Ellipse 104">
              <a:extLst>
                <a:ext uri="{FF2B5EF4-FFF2-40B4-BE49-F238E27FC236}">
                  <a16:creationId xmlns:a16="http://schemas.microsoft.com/office/drawing/2014/main" id="{847386F3-9896-3A25-066B-FC23AB82103D}"/>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6" name="Ellipse 105">
              <a:extLst>
                <a:ext uri="{FF2B5EF4-FFF2-40B4-BE49-F238E27FC236}">
                  <a16:creationId xmlns:a16="http://schemas.microsoft.com/office/drawing/2014/main" id="{47B23F7C-5762-795E-EC5F-BE3DBFF24437}"/>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96096BB8-CF2E-889A-7632-990D4CFFC4A0}"/>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7E36DB81-11F3-5E7C-3E67-84E8F3AE5E20}"/>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3FE8B1E9-0D29-903C-7BE8-CC41EA374D9A}"/>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ADE08357-8B4E-C127-0667-2D3F83AA510F}"/>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5F71BCFC-3C8A-9468-6AE1-BB5E763BA6FD}"/>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2DF548D3-6EA8-0729-90E5-7062CF2E70D5}"/>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9CA02380-C38F-CFC1-08A2-0B6CDAB79506}"/>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15" name="Ellipse 114">
            <a:extLst>
              <a:ext uri="{FF2B5EF4-FFF2-40B4-BE49-F238E27FC236}">
                <a16:creationId xmlns:a16="http://schemas.microsoft.com/office/drawing/2014/main" id="{D97F6D86-5B88-5C25-F025-EB5524154073}"/>
              </a:ext>
            </a:extLst>
          </p:cNvPr>
          <p:cNvSpPr/>
          <p:nvPr userDrawn="1"/>
        </p:nvSpPr>
        <p:spPr>
          <a:xfrm>
            <a:off x="6734093" y="781303"/>
            <a:ext cx="352122" cy="352122"/>
          </a:xfrm>
          <a:prstGeom prst="ellipse">
            <a:avLst/>
          </a:prstGeom>
          <a:solidFill>
            <a:srgbClr val="33415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B6260103-CD4C-1B07-BBCB-EC77CAD3319A}"/>
              </a:ext>
            </a:extLst>
          </p:cNvPr>
          <p:cNvSpPr/>
          <p:nvPr userDrawn="1"/>
        </p:nvSpPr>
        <p:spPr>
          <a:xfrm>
            <a:off x="8180833" y="4683001"/>
            <a:ext cx="745625" cy="745625"/>
          </a:xfrm>
          <a:prstGeom prst="ellipse">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7" name="Freihandform: Form 116">
            <a:extLst>
              <a:ext uri="{FF2B5EF4-FFF2-40B4-BE49-F238E27FC236}">
                <a16:creationId xmlns:a16="http://schemas.microsoft.com/office/drawing/2014/main" id="{0A374BC1-8BE4-AD01-3F5C-264098D31C4F}"/>
              </a:ext>
            </a:extLst>
          </p:cNvPr>
          <p:cNvSpPr/>
          <p:nvPr userDrawn="1"/>
        </p:nvSpPr>
        <p:spPr>
          <a:xfrm rot="10800000">
            <a:off x="7486060" y="-24769"/>
            <a:ext cx="3799412" cy="2858422"/>
          </a:xfrm>
          <a:custGeom>
            <a:avLst/>
            <a:gdLst>
              <a:gd name="connsiteX0" fmla="*/ 1899706 w 3799412"/>
              <a:gd name="connsiteY0" fmla="*/ 0 h 2858422"/>
              <a:gd name="connsiteX1" fmla="*/ 3799412 w 3799412"/>
              <a:gd name="connsiteY1" fmla="*/ 1899706 h 2858422"/>
              <a:gd name="connsiteX2" fmla="*/ 3570128 w 3799412"/>
              <a:gd name="connsiteY2" fmla="*/ 2805219 h 2858422"/>
              <a:gd name="connsiteX3" fmla="*/ 3537806 w 3799412"/>
              <a:gd name="connsiteY3" fmla="*/ 2858422 h 2858422"/>
              <a:gd name="connsiteX4" fmla="*/ 261606 w 3799412"/>
              <a:gd name="connsiteY4" fmla="*/ 2858422 h 2858422"/>
              <a:gd name="connsiteX5" fmla="*/ 229284 w 3799412"/>
              <a:gd name="connsiteY5" fmla="*/ 2805219 h 2858422"/>
              <a:gd name="connsiteX6" fmla="*/ 0 w 3799412"/>
              <a:gd name="connsiteY6" fmla="*/ 1899706 h 2858422"/>
              <a:gd name="connsiteX7" fmla="*/ 1899706 w 3799412"/>
              <a:gd name="connsiteY7" fmla="*/ 0 h 28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412" h="2858422">
                <a:moveTo>
                  <a:pt x="1899706" y="0"/>
                </a:moveTo>
                <a:cubicBezTo>
                  <a:pt x="2948885" y="0"/>
                  <a:pt x="3799412" y="850527"/>
                  <a:pt x="3799412" y="1899706"/>
                </a:cubicBezTo>
                <a:cubicBezTo>
                  <a:pt x="3799412" y="2227575"/>
                  <a:pt x="3716353" y="2536044"/>
                  <a:pt x="3570128" y="2805219"/>
                </a:cubicBezTo>
                <a:lnTo>
                  <a:pt x="3537806" y="2858422"/>
                </a:lnTo>
                <a:lnTo>
                  <a:pt x="261606" y="2858422"/>
                </a:lnTo>
                <a:lnTo>
                  <a:pt x="229284" y="2805219"/>
                </a:lnTo>
                <a:cubicBezTo>
                  <a:pt x="83060" y="2536044"/>
                  <a:pt x="0" y="2227575"/>
                  <a:pt x="0" y="1899706"/>
                </a:cubicBezTo>
                <a:cubicBezTo>
                  <a:pt x="0" y="850527"/>
                  <a:pt x="850527" y="0"/>
                  <a:pt x="1899706"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2" name="Datumsplatzhalter 1"/>
          <p:cNvSpPr>
            <a:spLocks noGrp="1"/>
          </p:cNvSpPr>
          <p:nvPr>
            <p:ph type="dt" sz="half" idx="10"/>
          </p:nvPr>
        </p:nvSpPr>
        <p:spPr/>
        <p:txBody>
          <a:bodyPr/>
          <a:lstStyle/>
          <a:p>
            <a:fld id="{19522F23-D0B6-4ABE-9E92-341A9039E197}" type="datetime1">
              <a:rPr lang="de-DE" smtClean="0"/>
              <a:t>16.10.2023</a:t>
            </a:fld>
            <a:endParaRPr lang="de-DE"/>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330985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piteltrenner 3 (softblue)">
    <p:bg>
      <p:bgPr>
        <a:solidFill>
          <a:srgbClr val="D9E5EC"/>
        </a:solidFill>
        <a:effectLst/>
      </p:bgPr>
    </p:bg>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2084B32F-9938-047B-28C6-007DD759F223}"/>
              </a:ext>
            </a:extLst>
          </p:cNvPr>
          <p:cNvGrpSpPr/>
          <p:nvPr userDrawn="1"/>
        </p:nvGrpSpPr>
        <p:grpSpPr>
          <a:xfrm>
            <a:off x="1151047" y="946555"/>
            <a:ext cx="9877339" cy="4952729"/>
            <a:chOff x="1151047" y="946555"/>
            <a:chExt cx="9877339" cy="4952729"/>
          </a:xfrm>
        </p:grpSpPr>
        <p:sp>
          <p:nvSpPr>
            <p:cNvPr id="7" name="Ellipse 6">
              <a:extLst>
                <a:ext uri="{FF2B5EF4-FFF2-40B4-BE49-F238E27FC236}">
                  <a16:creationId xmlns:a16="http://schemas.microsoft.com/office/drawing/2014/main" id="{2A7607F1-7A6D-7321-265D-3C64134ECA87}"/>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Ellipse 7">
              <a:extLst>
                <a:ext uri="{FF2B5EF4-FFF2-40B4-BE49-F238E27FC236}">
                  <a16:creationId xmlns:a16="http://schemas.microsoft.com/office/drawing/2014/main" id="{6E111351-936D-9025-75AC-9F295FAAC92E}"/>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4A8C8EB2-D070-1813-0EE7-D080260C39A4}"/>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32EEF8D-550C-56C7-A263-193191ACF281}"/>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DA42C621-AF83-1C48-6B68-C8E3312798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AFF33F3F-B9F3-4026-9AB2-74A9B9F6EA3C}"/>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9A9EEF2B-6A25-13DA-97E6-42F2D4204A54}"/>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ECF48FFD-163C-6C8E-1C7C-8B73F84BD1CA}"/>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1DF80478-CBBC-A760-132B-D917CF15A64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BB52D94C-2D8A-3A62-762B-241899914513}"/>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8B60CAD5-2F1B-1868-E106-E8D442E8C4EC}"/>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53BE700C-EB84-F775-A3C6-CFDCDE19D7FE}"/>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FEF50D7-7546-B550-8A18-B3E1E4EFF540}"/>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934EADF6-7FE2-05C0-28B1-EBCD370B8CC0}"/>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1CF49F24-008A-E5AD-681A-0C61314F7C39}"/>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6054EC4-6E68-24A8-B8F6-B9DC0FEC6A4F}"/>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6BD8C5FC-BABA-FF09-484C-6DDCCB60A70A}"/>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6B19E14E-4662-A96B-A213-A1733B4AF708}"/>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E2839982-0E80-6B7B-3059-BC8808BE2805}"/>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E352D88D-B409-9DC8-139E-A8C10BC85C10}"/>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AA70A791-AE11-C61B-54C1-C71FC5CEDBE1}"/>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4E7EBA72-55FB-61C0-C92A-D84CDE42A35C}"/>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B00C2145-AF93-6368-5F65-43BFCD9385FD}"/>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D9B61A61-D44E-1CA5-2F33-A11B53E147B2}"/>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774B5FA5-457E-7182-9965-0E3F189DA671}"/>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9CA4E559-E4EC-93CE-25C3-FED6449F5575}"/>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DA32C8B5-4B60-254F-DA13-F30F181BE3AF}"/>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2" name="Ellipse 71">
              <a:extLst>
                <a:ext uri="{FF2B5EF4-FFF2-40B4-BE49-F238E27FC236}">
                  <a16:creationId xmlns:a16="http://schemas.microsoft.com/office/drawing/2014/main" id="{596FB0E9-656C-ECDB-0760-7D1D68B3705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5A248A36-B1D1-1920-4BD0-C4ACCBDEA674}"/>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4" name="Ellipse 73">
              <a:extLst>
                <a:ext uri="{FF2B5EF4-FFF2-40B4-BE49-F238E27FC236}">
                  <a16:creationId xmlns:a16="http://schemas.microsoft.com/office/drawing/2014/main" id="{1326DEB5-311A-584D-371F-69552B439FA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E25513FE-50C5-2190-5768-53F1185B4A1E}"/>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65CBFA37-2E27-9489-C572-CE23060A6BAE}"/>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8C8712E5-B5F4-976A-6357-4388AD60525D}"/>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8" name="Ellipse 77">
              <a:extLst>
                <a:ext uri="{FF2B5EF4-FFF2-40B4-BE49-F238E27FC236}">
                  <a16:creationId xmlns:a16="http://schemas.microsoft.com/office/drawing/2014/main" id="{4080C44D-9D2E-70D9-3736-C10E90AED41D}"/>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9" name="Ellipse 78">
              <a:extLst>
                <a:ext uri="{FF2B5EF4-FFF2-40B4-BE49-F238E27FC236}">
                  <a16:creationId xmlns:a16="http://schemas.microsoft.com/office/drawing/2014/main" id="{5E481CF9-EDFC-810D-3841-15DD1FDDC355}"/>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0" name="Ellipse 79">
              <a:extLst>
                <a:ext uri="{FF2B5EF4-FFF2-40B4-BE49-F238E27FC236}">
                  <a16:creationId xmlns:a16="http://schemas.microsoft.com/office/drawing/2014/main" id="{D367D061-4033-609C-CC74-B1A0E2BD2D07}"/>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7CB681A1-3A56-B900-43E9-7BE09B783CF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2" name="Ellipse 81">
              <a:extLst>
                <a:ext uri="{FF2B5EF4-FFF2-40B4-BE49-F238E27FC236}">
                  <a16:creationId xmlns:a16="http://schemas.microsoft.com/office/drawing/2014/main" id="{D8C5422F-63F7-319D-31CF-4D115E8492C5}"/>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3" name="Ellipse 82">
              <a:extLst>
                <a:ext uri="{FF2B5EF4-FFF2-40B4-BE49-F238E27FC236}">
                  <a16:creationId xmlns:a16="http://schemas.microsoft.com/office/drawing/2014/main" id="{B4FA3FE2-6B22-9B6E-607A-4E694CF549D9}"/>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4" name="Ellipse 83">
              <a:extLst>
                <a:ext uri="{FF2B5EF4-FFF2-40B4-BE49-F238E27FC236}">
                  <a16:creationId xmlns:a16="http://schemas.microsoft.com/office/drawing/2014/main" id="{4938553D-2A20-FEAF-917A-C91E85E0CA37}"/>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5" name="Ellipse 84">
              <a:extLst>
                <a:ext uri="{FF2B5EF4-FFF2-40B4-BE49-F238E27FC236}">
                  <a16:creationId xmlns:a16="http://schemas.microsoft.com/office/drawing/2014/main" id="{4644A619-EBA2-E17B-2E19-5EF29E4474B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6" name="Ellipse 85">
              <a:extLst>
                <a:ext uri="{FF2B5EF4-FFF2-40B4-BE49-F238E27FC236}">
                  <a16:creationId xmlns:a16="http://schemas.microsoft.com/office/drawing/2014/main" id="{89340C3C-4014-AF80-F64D-873AF1CC5D2B}"/>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7" name="Ellipse 86">
              <a:extLst>
                <a:ext uri="{FF2B5EF4-FFF2-40B4-BE49-F238E27FC236}">
                  <a16:creationId xmlns:a16="http://schemas.microsoft.com/office/drawing/2014/main" id="{DFA62772-868B-B9DD-5534-7C94579D18B0}"/>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8" name="Ellipse 87">
              <a:extLst>
                <a:ext uri="{FF2B5EF4-FFF2-40B4-BE49-F238E27FC236}">
                  <a16:creationId xmlns:a16="http://schemas.microsoft.com/office/drawing/2014/main" id="{543A58A5-F112-F822-8833-40DD2349DA53}"/>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9" name="Ellipse 88">
              <a:extLst>
                <a:ext uri="{FF2B5EF4-FFF2-40B4-BE49-F238E27FC236}">
                  <a16:creationId xmlns:a16="http://schemas.microsoft.com/office/drawing/2014/main" id="{47DCEA66-7607-94DE-A908-FAA07A42BFE3}"/>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0" name="Ellipse 89">
              <a:extLst>
                <a:ext uri="{FF2B5EF4-FFF2-40B4-BE49-F238E27FC236}">
                  <a16:creationId xmlns:a16="http://schemas.microsoft.com/office/drawing/2014/main" id="{638AFFB6-06A5-8A7F-892A-7549BF1E97C3}"/>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1" name="Ellipse 90">
              <a:extLst>
                <a:ext uri="{FF2B5EF4-FFF2-40B4-BE49-F238E27FC236}">
                  <a16:creationId xmlns:a16="http://schemas.microsoft.com/office/drawing/2014/main" id="{FC4B25AA-23C2-D962-5FE4-D8C46FD79EFA}"/>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2" name="Ellipse 91">
              <a:extLst>
                <a:ext uri="{FF2B5EF4-FFF2-40B4-BE49-F238E27FC236}">
                  <a16:creationId xmlns:a16="http://schemas.microsoft.com/office/drawing/2014/main" id="{8A6AAF49-9FB9-E342-5A9A-91E62EC76773}"/>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3" name="Ellipse 92">
              <a:extLst>
                <a:ext uri="{FF2B5EF4-FFF2-40B4-BE49-F238E27FC236}">
                  <a16:creationId xmlns:a16="http://schemas.microsoft.com/office/drawing/2014/main" id="{57BF4203-393A-A53F-4A3A-A36835A190C0}"/>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4" name="Ellipse 93">
              <a:extLst>
                <a:ext uri="{FF2B5EF4-FFF2-40B4-BE49-F238E27FC236}">
                  <a16:creationId xmlns:a16="http://schemas.microsoft.com/office/drawing/2014/main" id="{57E0BC5C-5F4D-2E7A-E903-8E834BB77519}"/>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5" name="Ellipse 94">
              <a:extLst>
                <a:ext uri="{FF2B5EF4-FFF2-40B4-BE49-F238E27FC236}">
                  <a16:creationId xmlns:a16="http://schemas.microsoft.com/office/drawing/2014/main" id="{95DC45E1-2286-2312-6AAC-7A6A7BCF5E88}"/>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Ellipse 95">
              <a:extLst>
                <a:ext uri="{FF2B5EF4-FFF2-40B4-BE49-F238E27FC236}">
                  <a16:creationId xmlns:a16="http://schemas.microsoft.com/office/drawing/2014/main" id="{9C9E50C3-32E6-CA6F-E4E3-99FE552AA68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99" name="Ellipse 98">
            <a:extLst>
              <a:ext uri="{FF2B5EF4-FFF2-40B4-BE49-F238E27FC236}">
                <a16:creationId xmlns:a16="http://schemas.microsoft.com/office/drawing/2014/main" id="{816B3851-261A-2FEE-A08A-65ED7D2D687A}"/>
              </a:ext>
            </a:extLst>
          </p:cNvPr>
          <p:cNvSpPr/>
          <p:nvPr userDrawn="1"/>
        </p:nvSpPr>
        <p:spPr>
          <a:xfrm flipH="1">
            <a:off x="912398" y="5636525"/>
            <a:ext cx="520476" cy="520876"/>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289DCE13-F2D3-4F21-1185-5F62EEAD5706}"/>
              </a:ext>
            </a:extLst>
          </p:cNvPr>
          <p:cNvSpPr/>
          <p:nvPr userDrawn="1"/>
        </p:nvSpPr>
        <p:spPr>
          <a:xfrm flipH="1">
            <a:off x="1935139" y="1727555"/>
            <a:ext cx="96054" cy="9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E50C62BE-1C61-BAD7-8567-D16B6E9D5688}"/>
              </a:ext>
            </a:extLst>
          </p:cNvPr>
          <p:cNvSpPr/>
          <p:nvPr userDrawn="1"/>
        </p:nvSpPr>
        <p:spPr>
          <a:xfrm flipH="1">
            <a:off x="3544127" y="1693898"/>
            <a:ext cx="163317" cy="1634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119" name="Freihandform: Form 118">
            <a:extLst>
              <a:ext uri="{FF2B5EF4-FFF2-40B4-BE49-F238E27FC236}">
                <a16:creationId xmlns:a16="http://schemas.microsoft.com/office/drawing/2014/main" id="{AEC27ECA-1132-90F6-7125-328006EBF3D3}"/>
              </a:ext>
            </a:extLst>
          </p:cNvPr>
          <p:cNvSpPr/>
          <p:nvPr userDrawn="1"/>
        </p:nvSpPr>
        <p:spPr>
          <a:xfrm rot="18900000" flipH="1">
            <a:off x="9137319" y="3843182"/>
            <a:ext cx="2115812" cy="4151741"/>
          </a:xfrm>
          <a:custGeom>
            <a:avLst/>
            <a:gdLst>
              <a:gd name="connsiteX0" fmla="*/ 309854 w 2115812"/>
              <a:gd name="connsiteY0" fmla="*/ 309854 h 4151741"/>
              <a:gd name="connsiteX1" fmla="*/ 0 w 2115812"/>
              <a:gd name="connsiteY1" fmla="*/ 1057906 h 4151741"/>
              <a:gd name="connsiteX2" fmla="*/ 0 w 2115812"/>
              <a:gd name="connsiteY2" fmla="*/ 3841831 h 4151741"/>
              <a:gd name="connsiteX3" fmla="*/ 309909 w 2115812"/>
              <a:gd name="connsiteY3" fmla="*/ 4151741 h 4151741"/>
              <a:gd name="connsiteX4" fmla="*/ 2115811 w 2115812"/>
              <a:gd name="connsiteY4" fmla="*/ 2345839 h 4151741"/>
              <a:gd name="connsiteX5" fmla="*/ 2115812 w 2115812"/>
              <a:gd name="connsiteY5" fmla="*/ 1057906 h 4151741"/>
              <a:gd name="connsiteX6" fmla="*/ 1057906 w 2115812"/>
              <a:gd name="connsiteY6" fmla="*/ 0 h 4151741"/>
              <a:gd name="connsiteX7" fmla="*/ 309854 w 2115812"/>
              <a:gd name="connsiteY7" fmla="*/ 309854 h 415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812" h="4151741">
                <a:moveTo>
                  <a:pt x="309854" y="309854"/>
                </a:moveTo>
                <a:cubicBezTo>
                  <a:pt x="118410" y="501297"/>
                  <a:pt x="0" y="765774"/>
                  <a:pt x="0" y="1057906"/>
                </a:cubicBezTo>
                <a:lnTo>
                  <a:pt x="0" y="3841831"/>
                </a:lnTo>
                <a:lnTo>
                  <a:pt x="309909" y="4151741"/>
                </a:lnTo>
                <a:lnTo>
                  <a:pt x="2115811" y="2345839"/>
                </a:lnTo>
                <a:lnTo>
                  <a:pt x="2115812" y="1057906"/>
                </a:lnTo>
                <a:cubicBezTo>
                  <a:pt x="2115812" y="473641"/>
                  <a:pt x="1642171" y="0"/>
                  <a:pt x="1057906" y="0"/>
                </a:cubicBezTo>
                <a:cubicBezTo>
                  <a:pt x="765773" y="0"/>
                  <a:pt x="501297" y="118410"/>
                  <a:pt x="309854" y="309854"/>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0BFAB1E1-BAD3-94BF-E252-CF4AC981D62D}"/>
              </a:ext>
            </a:extLst>
          </p:cNvPr>
          <p:cNvSpPr/>
          <p:nvPr userDrawn="1"/>
        </p:nvSpPr>
        <p:spPr>
          <a:xfrm flipH="1">
            <a:off x="9174468" y="4868417"/>
            <a:ext cx="374507" cy="374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fld id="{8AC1A93F-A8A5-46E7-AF06-12B2FD54160A}" type="datetime1">
              <a:rPr lang="de-DE" smtClean="0"/>
              <a:t>16.10.2023</a:t>
            </a:fld>
            <a:endParaRPr lang="de-DE"/>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800162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piteltrenner 4 (darkblue)">
    <p:bg>
      <p:bgPr>
        <a:solidFill>
          <a:srgbClr val="334152"/>
        </a:solidFill>
        <a:effectLst/>
      </p:bgPr>
    </p:bg>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FD9893B-0561-6150-A888-CC29DD98F953}"/>
              </a:ext>
            </a:extLst>
          </p:cNvPr>
          <p:cNvSpPr/>
          <p:nvPr userDrawn="1"/>
        </p:nvSpPr>
        <p:spPr>
          <a:xfrm>
            <a:off x="1863666" y="4947124"/>
            <a:ext cx="239000" cy="239000"/>
          </a:xfrm>
          <a:prstGeom prst="ellipse">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5" name="Freihandform: Form 104">
            <a:extLst>
              <a:ext uri="{FF2B5EF4-FFF2-40B4-BE49-F238E27FC236}">
                <a16:creationId xmlns:a16="http://schemas.microsoft.com/office/drawing/2014/main" id="{C4BC53C6-9072-570A-9D89-89BAD8B3CCCA}"/>
              </a:ext>
            </a:extLst>
          </p:cNvPr>
          <p:cNvSpPr/>
          <p:nvPr userDrawn="1"/>
        </p:nvSpPr>
        <p:spPr>
          <a:xfrm>
            <a:off x="6591308" y="0"/>
            <a:ext cx="3951186" cy="1999264"/>
          </a:xfrm>
          <a:custGeom>
            <a:avLst/>
            <a:gdLst>
              <a:gd name="connsiteX0" fmla="*/ 1196 w 3951186"/>
              <a:gd name="connsiteY0" fmla="*/ 0 h 1999264"/>
              <a:gd name="connsiteX1" fmla="*/ 3949991 w 3951186"/>
              <a:gd name="connsiteY1" fmla="*/ 0 h 1999264"/>
              <a:gd name="connsiteX2" fmla="*/ 3951186 w 3951186"/>
              <a:gd name="connsiteY2" fmla="*/ 23671 h 1999264"/>
              <a:gd name="connsiteX3" fmla="*/ 1975593 w 3951186"/>
              <a:gd name="connsiteY3" fmla="*/ 1999264 h 1999264"/>
              <a:gd name="connsiteX4" fmla="*/ 0 w 3951186"/>
              <a:gd name="connsiteY4" fmla="*/ 23671 h 199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86" h="1999264">
                <a:moveTo>
                  <a:pt x="1196" y="0"/>
                </a:moveTo>
                <a:lnTo>
                  <a:pt x="3949991" y="0"/>
                </a:lnTo>
                <a:lnTo>
                  <a:pt x="3951186" y="23671"/>
                </a:lnTo>
                <a:cubicBezTo>
                  <a:pt x="3951186" y="1114761"/>
                  <a:pt x="3066683" y="1999264"/>
                  <a:pt x="1975593" y="1999264"/>
                </a:cubicBezTo>
                <a:cubicBezTo>
                  <a:pt x="884503" y="1999264"/>
                  <a:pt x="0" y="1114761"/>
                  <a:pt x="0" y="23671"/>
                </a:cubicBezTo>
                <a:close/>
              </a:path>
            </a:pathLst>
          </a:cu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46EA49F9-D516-BE29-E616-F4C884433D21}"/>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8E97EACA-8BDF-1D61-73AE-45242E4AAD9D}"/>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E33042A0-9DF0-1AF8-DA51-56A01B7D6ED8}"/>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23C01558-F64B-07A2-5BCA-673CB0DE8681}"/>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3A792857-2615-3DDB-0C3A-1BDC0E90287E}"/>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B909798F-4A11-1435-6B31-4380AE9B6985}"/>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9784AD01-3589-A110-4CEA-CE8B951A60D1}"/>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10677CFC-A58A-0DA0-5B70-FCB7E7EAE09E}"/>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5191735-89A0-73F4-A620-8A31B2E068A7}"/>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2EF46503-965E-1423-E364-939086ACD8C2}"/>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AF01B10F-EF27-ECCD-911C-01C3F2B621FC}"/>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352513C4-C38F-B913-E6BA-9995FA9A9DA7}"/>
              </a:ext>
            </a:extLst>
          </p:cNvPr>
          <p:cNvSpPr/>
          <p:nvPr userDrawn="1"/>
        </p:nvSpPr>
        <p:spPr>
          <a:xfrm>
            <a:off x="115104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6F7182FA-ADE0-6023-311A-B7267E524C30}"/>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44F9918C-998B-531C-CB8F-20ABE423BF0E}"/>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74B8906E-20BF-A8DA-E1C1-CF1BBC70E3E2}"/>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F6BDD92F-A81A-95DF-70D5-594F4D612E94}"/>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B3A73EC6-1962-27C2-BFF0-AD861672AA25}"/>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95AA9524-7CAD-7A0A-50E3-2BDB15434DD2}"/>
              </a:ext>
            </a:extLst>
          </p:cNvPr>
          <p:cNvSpPr/>
          <p:nvPr userDrawn="1"/>
        </p:nvSpPr>
        <p:spPr>
          <a:xfrm>
            <a:off x="110067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FF995A7D-E8A3-1EA9-D550-6574ABC69105}"/>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35AFFE60-67C7-8105-F60B-D7E66E59CC2D}"/>
              </a:ext>
            </a:extLst>
          </p:cNvPr>
          <p:cNvSpPr/>
          <p:nvPr userDrawn="1"/>
        </p:nvSpPr>
        <p:spPr>
          <a:xfrm>
            <a:off x="361497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8466FD14-6CCD-2C34-0B78-797AC5DF5377}"/>
              </a:ext>
            </a:extLst>
          </p:cNvPr>
          <p:cNvSpPr/>
          <p:nvPr userDrawn="1"/>
        </p:nvSpPr>
        <p:spPr>
          <a:xfrm>
            <a:off x="443628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D1A94437-400D-F843-50D0-FE6D2A11D0CC}"/>
              </a:ext>
            </a:extLst>
          </p:cNvPr>
          <p:cNvSpPr/>
          <p:nvPr userDrawn="1"/>
        </p:nvSpPr>
        <p:spPr>
          <a:xfrm>
            <a:off x="525759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9DE01D12-18D5-F6BC-D6F4-A695C7B3BE5F}"/>
              </a:ext>
            </a:extLst>
          </p:cNvPr>
          <p:cNvSpPr/>
          <p:nvPr userDrawn="1"/>
        </p:nvSpPr>
        <p:spPr>
          <a:xfrm>
            <a:off x="607890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932C139A-5677-648A-8DF5-EBF47ADA82D4}"/>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2BCC1A2F-0BF4-20B1-B914-8311938FB202}"/>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027F12F5-1FC6-D235-736F-369AB4C9DC31}"/>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676CC3E8-D88D-FDFC-348B-F91D60B935FF}"/>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62EA562A-9243-CE8F-970B-CCC30FA1BF84}"/>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CE415824-4075-F576-6194-E1F95E038FC5}"/>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E91F0D50-C26F-57D6-0462-6BDB75CED1D5}"/>
              </a:ext>
            </a:extLst>
          </p:cNvPr>
          <p:cNvSpPr/>
          <p:nvPr userDrawn="1"/>
        </p:nvSpPr>
        <p:spPr>
          <a:xfrm>
            <a:off x="11510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4C5764E7-D332-2E1F-3943-5027FD6A50DE}"/>
              </a:ext>
            </a:extLst>
          </p:cNvPr>
          <p:cNvSpPr/>
          <p:nvPr userDrawn="1"/>
        </p:nvSpPr>
        <p:spPr>
          <a:xfrm>
            <a:off x="27936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E17533FF-1AEC-D747-28B0-E93E3B5DDC26}"/>
              </a:ext>
            </a:extLst>
          </p:cNvPr>
          <p:cNvSpPr/>
          <p:nvPr userDrawn="1"/>
        </p:nvSpPr>
        <p:spPr>
          <a:xfrm>
            <a:off x="361497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A12AAE02-2195-5DE3-F083-43E26ABDAA6E}"/>
              </a:ext>
            </a:extLst>
          </p:cNvPr>
          <p:cNvSpPr/>
          <p:nvPr userDrawn="1"/>
        </p:nvSpPr>
        <p:spPr>
          <a:xfrm>
            <a:off x="443628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90F55C98-4653-AAD2-3221-4661824E3E8F}"/>
              </a:ext>
            </a:extLst>
          </p:cNvPr>
          <p:cNvSpPr/>
          <p:nvPr userDrawn="1"/>
        </p:nvSpPr>
        <p:spPr>
          <a:xfrm>
            <a:off x="525759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2217961F-808F-7FED-4D99-222AC57FE921}"/>
              </a:ext>
            </a:extLst>
          </p:cNvPr>
          <p:cNvSpPr/>
          <p:nvPr userDrawn="1"/>
        </p:nvSpPr>
        <p:spPr>
          <a:xfrm>
            <a:off x="607890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138F6FE0-A25B-A655-7D23-336B232BE955}"/>
              </a:ext>
            </a:extLst>
          </p:cNvPr>
          <p:cNvSpPr/>
          <p:nvPr userDrawn="1"/>
        </p:nvSpPr>
        <p:spPr>
          <a:xfrm>
            <a:off x="690021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3D2821D0-C884-3A83-379C-9B24FB378DBD}"/>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0EFBBA69-8AF4-6DE7-E4C4-D10437C754BF}"/>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02FE352F-7C7C-0964-BDCF-76BF605C462D}"/>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0AFA00D6-56FF-0D6B-3B87-12BDB3B90150}"/>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3" name="Ellipse 102">
            <a:extLst>
              <a:ext uri="{FF2B5EF4-FFF2-40B4-BE49-F238E27FC236}">
                <a16:creationId xmlns:a16="http://schemas.microsoft.com/office/drawing/2014/main" id="{72B39EE8-1E8E-48AD-88FF-8A41556CC99B}"/>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solidFill>
                  <a:schemeClr val="bg1"/>
                </a:solidFill>
              </a:defRPr>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solidFill>
                  <a:schemeClr val="bg1"/>
                </a:solidFill>
              </a:defRPr>
            </a:lvl1pPr>
          </a:lstStyle>
          <a:p>
            <a:pPr lvl="0"/>
            <a:r>
              <a:rPr lang="de-DE"/>
              <a:t>Mastertextformat bearbeiten</a:t>
            </a:r>
          </a:p>
        </p:txBody>
      </p:sp>
      <p:sp>
        <p:nvSpPr>
          <p:cNvPr id="2" name="Datumsplatzhalter 1"/>
          <p:cNvSpPr>
            <a:spLocks noGrp="1"/>
          </p:cNvSpPr>
          <p:nvPr>
            <p:ph type="dt" sz="half" idx="10"/>
          </p:nvPr>
        </p:nvSpPr>
        <p:spPr/>
        <p:txBody>
          <a:bodyPr/>
          <a:lstStyle>
            <a:lvl1pPr>
              <a:defRPr>
                <a:solidFill>
                  <a:schemeClr val="bg1"/>
                </a:solidFill>
              </a:defRPr>
            </a:lvl1pPr>
          </a:lstStyle>
          <a:p>
            <a:fld id="{394EAA8D-E67B-4E4E-87C0-F20B64C375D7}" type="datetime1">
              <a:rPr lang="de-DE" smtClean="0"/>
              <a:t>16.10.2023</a:t>
            </a:fld>
            <a:endParaRPr lang="de-DE"/>
          </a:p>
        </p:txBody>
      </p:sp>
      <p:sp>
        <p:nvSpPr>
          <p:cNvPr id="4" name="Foliennummernplatzhalter 3"/>
          <p:cNvSpPr>
            <a:spLocks noGrp="1"/>
          </p:cNvSpPr>
          <p:nvPr>
            <p:ph type="sldNum" sz="quarter" idx="12"/>
          </p:nvPr>
        </p:nvSpPr>
        <p:spPr>
          <a:solidFill>
            <a:schemeClr val="tx1"/>
          </a:solidFill>
        </p:spPr>
        <p:txBody>
          <a:bodyPr/>
          <a:lstStyle/>
          <a:p>
            <a:fld id="{69F34120-B5BD-450B-94B9-3E8DBFFED806}" type="slidenum">
              <a:rPr lang="de-DE" smtClean="0"/>
              <a:t>‹Nr.›</a:t>
            </a:fld>
            <a:endParaRPr lang="de-DE"/>
          </a:p>
        </p:txBody>
      </p:sp>
      <p:sp>
        <p:nvSpPr>
          <p:cNvPr id="106" name="Rechteck: abgerundete Ecken 105">
            <a:extLst>
              <a:ext uri="{FF2B5EF4-FFF2-40B4-BE49-F238E27FC236}">
                <a16:creationId xmlns:a16="http://schemas.microsoft.com/office/drawing/2014/main" id="{B8C6EDA6-65E2-6C78-E6CD-5C107F151C74}"/>
              </a:ext>
            </a:extLst>
          </p:cNvPr>
          <p:cNvSpPr/>
          <p:nvPr userDrawn="1"/>
        </p:nvSpPr>
        <p:spPr>
          <a:xfrm rot="2700000" flipH="1" flipV="1">
            <a:off x="2201863" y="4686544"/>
            <a:ext cx="381888" cy="1555762"/>
          </a:xfrm>
          <a:prstGeom prst="roundRect">
            <a:avLst>
              <a:gd name="adj" fmla="val 50000"/>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1231820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8502BCD-EEE7-439F-83A6-B44998A9BE81}"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2997126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fett, Titel 2. Zeile Standard, Aufzählung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5812" y="404547"/>
            <a:ext cx="11080376" cy="430887"/>
          </a:xfrm>
        </p:spPr>
        <p:txBody>
          <a:bodyPr/>
          <a:lstStyle>
            <a:lvl1pPr>
              <a:defRPr/>
            </a:lvl1pPr>
          </a:lstStyle>
          <a:p>
            <a:r>
              <a:rPr lang="de-DE"/>
              <a:t>Titelmasterformat durch Klicken bearbeiten</a:t>
            </a:r>
          </a:p>
        </p:txBody>
      </p:sp>
      <p:sp>
        <p:nvSpPr>
          <p:cNvPr id="4" name="Datumsplatzhalter 3"/>
          <p:cNvSpPr>
            <a:spLocks noGrp="1"/>
          </p:cNvSpPr>
          <p:nvPr>
            <p:ph type="dt" sz="half" idx="10"/>
          </p:nvPr>
        </p:nvSpPr>
        <p:spPr/>
        <p:txBody>
          <a:bodyPr/>
          <a:lstStyle/>
          <a:p>
            <a:fld id="{218B4C4F-5491-4CAC-BACA-E3B9C97EBF3B}" type="datetime1">
              <a:rPr lang="de-DE" smtClean="0"/>
              <a:t>16.10.2023</a:t>
            </a:fld>
            <a:endParaRPr lang="de-DE"/>
          </a:p>
        </p:txBody>
      </p:sp>
      <p:sp>
        <p:nvSpPr>
          <p:cNvPr id="5" name="Fußzeilenplatzhalter 4"/>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6" name="Foliennummernplatzhalter 5"/>
          <p:cNvSpPr>
            <a:spLocks noGrp="1"/>
          </p:cNvSpPr>
          <p:nvPr>
            <p:ph type="sldNum" sz="quarter" idx="12"/>
          </p:nvPr>
        </p:nvSpPr>
        <p:spPr/>
        <p:txBody>
          <a:bodyPr/>
          <a:lstStyle/>
          <a:p>
            <a:fld id="{69F34120-B5BD-450B-94B9-3E8DBFFED806}" type="slidenum">
              <a:rPr lang="de-DE" smtClean="0"/>
              <a:t>‹Nr.›</a:t>
            </a:fld>
            <a:endParaRPr lang="de-DE"/>
          </a:p>
        </p:txBody>
      </p:sp>
      <p:sp>
        <p:nvSpPr>
          <p:cNvPr id="11" name="Textplatzhalter 11">
            <a:extLst>
              <a:ext uri="{FF2B5EF4-FFF2-40B4-BE49-F238E27FC236}">
                <a16:creationId xmlns:a16="http://schemas.microsoft.com/office/drawing/2014/main" id="{E6EE6DE9-9C00-33F7-87BD-F5F8937A6101}"/>
              </a:ext>
            </a:extLst>
          </p:cNvPr>
          <p:cNvSpPr>
            <a:spLocks noGrp="1"/>
          </p:cNvSpPr>
          <p:nvPr>
            <p:ph type="body" sz="quarter" idx="14"/>
          </p:nvPr>
        </p:nvSpPr>
        <p:spPr>
          <a:xfrm>
            <a:off x="555811" y="830672"/>
            <a:ext cx="11080377" cy="430887"/>
          </a:xfrm>
        </p:spPr>
        <p:txBody>
          <a:bodyPr wrap="square" rIns="0">
            <a:spAutoFit/>
          </a:bodyPr>
          <a:lstStyle>
            <a:lvl1pPr>
              <a:spcBef>
                <a:spcPts val="0"/>
              </a:spcBef>
              <a:defRPr sz="2800"/>
            </a:lvl1pPr>
          </a:lstStyle>
          <a:p>
            <a:pPr lvl="0"/>
            <a:r>
              <a:rPr lang="de-DE"/>
              <a:t>Mastertextformat bearbeiten</a:t>
            </a:r>
          </a:p>
        </p:txBody>
      </p:sp>
      <p:sp>
        <p:nvSpPr>
          <p:cNvPr id="12" name="Textplatzhalter 16">
            <a:extLst>
              <a:ext uri="{FF2B5EF4-FFF2-40B4-BE49-F238E27FC236}">
                <a16:creationId xmlns:a16="http://schemas.microsoft.com/office/drawing/2014/main" id="{F03001B0-0053-442F-8B00-C333B43F50CA}"/>
              </a:ext>
            </a:extLst>
          </p:cNvPr>
          <p:cNvSpPr>
            <a:spLocks noGrp="1"/>
          </p:cNvSpPr>
          <p:nvPr>
            <p:ph type="body" sz="quarter" idx="16"/>
          </p:nvPr>
        </p:nvSpPr>
        <p:spPr>
          <a:xfrm>
            <a:off x="565609" y="1557338"/>
            <a:ext cx="11070579" cy="4679950"/>
          </a:xfrm>
        </p:spPr>
        <p:txBody>
          <a:bodyPr/>
          <a:lstStyle>
            <a:lvl1pPr marL="268288" indent="-268288">
              <a:buClr>
                <a:srgbClr val="009B91"/>
              </a:buClr>
              <a:buFont typeface="Arial" panose="020B0604020202020204" pitchFamily="34" charset="0"/>
              <a:buChar char="•"/>
              <a:defRPr/>
            </a:lvl1pPr>
            <a:lvl2pPr marL="534988" indent="-268288">
              <a:spcBef>
                <a:spcPts val="0"/>
              </a:spcBef>
              <a:buFont typeface="Symbol" panose="05050102010706020507" pitchFamily="18" charset="2"/>
              <a:buChar char="-"/>
              <a:tabLst/>
              <a:defRPr/>
            </a:lvl2pPr>
            <a:lvl3pPr marL="803275" indent="-273050">
              <a:buFont typeface="Arial" panose="020B0604020202020204" pitchFamily="34" charset="0"/>
              <a:buChar char="•"/>
              <a:defRPr/>
            </a:lvl3pPr>
            <a:lvl4pPr marL="1081088" indent="-263525">
              <a:buFont typeface="Symbol" panose="05050102010706020507" pitchFamily="18" charset="2"/>
              <a:buChar char="-"/>
              <a:defRPr/>
            </a:lvl4pPr>
            <a:lvl5pPr marL="1347788" indent="-2730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65549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a:t>Titelmasterformat durch Klicken bearbeiten</a:t>
            </a:r>
          </a:p>
        </p:txBody>
      </p:sp>
      <p:sp>
        <p:nvSpPr>
          <p:cNvPr id="106" name="Textplatzhalter 7">
            <a:extLst>
              <a:ext uri="{FF2B5EF4-FFF2-40B4-BE49-F238E27FC236}">
                <a16:creationId xmlns:a16="http://schemas.microsoft.com/office/drawing/2014/main" id="{8DF58C7B-36EA-1283-3120-832D17CD6997}"/>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 name="Datumsplatzhalter 2"/>
          <p:cNvSpPr>
            <a:spLocks noGrp="1"/>
          </p:cNvSpPr>
          <p:nvPr userDrawn="1">
            <p:ph type="dt" sz="half" idx="10"/>
          </p:nvPr>
        </p:nvSpPr>
        <p:spPr/>
        <p:txBody>
          <a:bodyPr/>
          <a:lstStyle/>
          <a:p>
            <a:fld id="{AE6B60E2-B5EB-4967-A98D-837219D508CC}" type="datetime1">
              <a:rPr lang="de-DE" smtClean="0"/>
              <a:t>16.10.2023</a:t>
            </a:fld>
            <a:endParaRPr lang="de-DE"/>
          </a:p>
        </p:txBody>
      </p:sp>
      <p:sp>
        <p:nvSpPr>
          <p:cNvPr id="4" name="Fußzeilenplatzhalter 3"/>
          <p:cNvSpPr>
            <a:spLocks noGrp="1"/>
          </p:cNvSpPr>
          <p:nvPr userDrawn="1">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userDrawn="1">
            <p:ph type="sldNum" sz="quarter" idx="12"/>
          </p:nvPr>
        </p:nvSpPr>
        <p:spPr/>
        <p:txBody>
          <a:bodyPr/>
          <a:lstStyle/>
          <a:p>
            <a:fld id="{69F34120-B5BD-450B-94B9-3E8DBFFED806}" type="slidenum">
              <a:rPr lang="de-DE" smtClean="0"/>
              <a:t>‹Nr.›</a:t>
            </a:fld>
            <a:endParaRPr lang="de-DE"/>
          </a:p>
        </p:txBody>
      </p:sp>
      <p:sp>
        <p:nvSpPr>
          <p:cNvPr id="12" name="Textplatzhalter 11">
            <a:extLst>
              <a:ext uri="{FF2B5EF4-FFF2-40B4-BE49-F238E27FC236}">
                <a16:creationId xmlns:a16="http://schemas.microsoft.com/office/drawing/2014/main" id="{89D18E2E-CE2F-846C-1C11-F53FFBF6A148}"/>
              </a:ext>
            </a:extLst>
          </p:cNvPr>
          <p:cNvSpPr>
            <a:spLocks noGrp="1"/>
          </p:cNvSpPr>
          <p:nvPr userDrawn="1">
            <p:ph type="body" sz="quarter" idx="14"/>
          </p:nvPr>
        </p:nvSpPr>
        <p:spPr>
          <a:xfrm>
            <a:off x="555812" y="1556792"/>
            <a:ext cx="6934879" cy="3255353"/>
          </a:xfrm>
        </p:spPr>
        <p:txBody>
          <a:bodyPr/>
          <a:lstStyle>
            <a:lvl1pPr marL="342900" indent="-342900">
              <a:buFont typeface="+mj-lt"/>
              <a:buAutoNum type="arabicPeriod"/>
              <a:defRPr/>
            </a:lvl1pPr>
            <a:lvl2pPr marL="631825" indent="-263525">
              <a:spcBef>
                <a:spcPts val="0"/>
              </a:spcBef>
              <a:defRPr/>
            </a:lvl2pPr>
            <a:lvl3pPr marL="715963" indent="-179388">
              <a:defRPr/>
            </a:lvl3pPr>
          </a:lstStyle>
          <a:p>
            <a:pPr lvl="0"/>
            <a:r>
              <a:rPr lang="de-DE"/>
              <a:t>Mastertextformat bearbeiten</a:t>
            </a:r>
          </a:p>
          <a:p>
            <a:pPr lvl="1"/>
            <a:r>
              <a:rPr lang="de-DE"/>
              <a:t>Zweite Ebene</a:t>
            </a:r>
          </a:p>
          <a:p>
            <a:pPr lvl="2"/>
            <a:r>
              <a:rPr lang="de-DE"/>
              <a:t>Dritte Ebene</a:t>
            </a:r>
          </a:p>
        </p:txBody>
      </p:sp>
      <p:sp>
        <p:nvSpPr>
          <p:cNvPr id="6" name="Rechteck: abgerundete Ecken 7">
            <a:extLst>
              <a:ext uri="{FF2B5EF4-FFF2-40B4-BE49-F238E27FC236}">
                <a16:creationId xmlns:a16="http://schemas.microsoft.com/office/drawing/2014/main" id="{D01D535C-5EB4-20D3-57C3-188C6D62F426}"/>
              </a:ext>
            </a:extLst>
          </p:cNvPr>
          <p:cNvSpPr/>
          <p:nvPr userDrawn="1"/>
        </p:nvSpPr>
        <p:spPr>
          <a:xfrm rot="2700000">
            <a:off x="10410308" y="1429381"/>
            <a:ext cx="381888" cy="1544746"/>
          </a:xfrm>
          <a:prstGeom prst="roundRect">
            <a:avLst>
              <a:gd name="adj" fmla="val 46631"/>
            </a:avLst>
          </a:pr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68CE967F-866F-FA85-D5C2-42DDC0AC23B6}"/>
              </a:ext>
            </a:extLst>
          </p:cNvPr>
          <p:cNvSpPr>
            <a:spLocks noChangeAspect="1"/>
          </p:cNvSpPr>
          <p:nvPr userDrawn="1"/>
        </p:nvSpPr>
        <p:spPr>
          <a:xfrm>
            <a:off x="9338956" y="1743141"/>
            <a:ext cx="72000" cy="7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90D44854-DBAB-32E1-76DE-B75F3EA0F7DF}"/>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F349A697-01F5-3B6D-BE0C-EBF7C379F242}"/>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848D3533-588C-C258-4C37-DA3AF0437890}"/>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E40519F4-72A5-32E5-B6D5-CC3ECA758AC7}"/>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5623672B-391F-748D-BBF4-EE407B57016B}"/>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1595314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555812" y="1556792"/>
            <a:ext cx="11080376" cy="468052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054D1A3-F9CC-49C1-93C2-9743B85454E6}" type="datetime1">
              <a:rPr lang="de-DE" smtClean="0"/>
              <a:t>16.10.2023</a:t>
            </a:fld>
            <a:endParaRPr lang="de-DE"/>
          </a:p>
        </p:txBody>
      </p:sp>
      <p:sp>
        <p:nvSpPr>
          <p:cNvPr id="5" name="Fußzeilenplatzhalter 4"/>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6" name="Foliennummernplatzhalter 5"/>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22501252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55812" y="1556792"/>
            <a:ext cx="5438588" cy="4680519"/>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556792"/>
            <a:ext cx="5438588" cy="4680519"/>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DDEE44E-27EA-49A7-8AA8-1DCD98738EDD}" type="datetime1">
              <a:rPr lang="de-DE" smtClean="0"/>
              <a:t>16.10.2023</a:t>
            </a:fld>
            <a:endParaRPr lang="de-DE"/>
          </a:p>
        </p:txBody>
      </p:sp>
      <p:sp>
        <p:nvSpPr>
          <p:cNvPr id="6" name="Fußzeilenplatzhalter 5"/>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7" name="Foliennummernplatzhalter 6"/>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3207F081-B635-20F2-E11E-11562681F6D5}"/>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35823455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dr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5812" y="404547"/>
            <a:ext cx="11080376" cy="430887"/>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8DB57C0-55B8-4CBC-883B-F63739522CE4}"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8" name="Inhaltsplatzhalter 3">
            <a:extLst>
              <a:ext uri="{FF2B5EF4-FFF2-40B4-BE49-F238E27FC236}">
                <a16:creationId xmlns:a16="http://schemas.microsoft.com/office/drawing/2014/main" id="{518B73CE-1E16-62F2-3D09-5C25B418FE34}"/>
              </a:ext>
            </a:extLst>
          </p:cNvPr>
          <p:cNvSpPr>
            <a:spLocks noGrp="1"/>
          </p:cNvSpPr>
          <p:nvPr>
            <p:ph sz="half" idx="2"/>
          </p:nvPr>
        </p:nvSpPr>
        <p:spPr>
          <a:xfrm>
            <a:off x="555812" y="1557338"/>
            <a:ext cx="3557994"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9" name="Inhaltsplatzhalter 3">
            <a:extLst>
              <a:ext uri="{FF2B5EF4-FFF2-40B4-BE49-F238E27FC236}">
                <a16:creationId xmlns:a16="http://schemas.microsoft.com/office/drawing/2014/main" id="{12F0C4DD-A5B8-08E8-B9A6-ADE2B104DB40}"/>
              </a:ext>
            </a:extLst>
          </p:cNvPr>
          <p:cNvSpPr>
            <a:spLocks noGrp="1"/>
          </p:cNvSpPr>
          <p:nvPr>
            <p:ph sz="half" idx="15"/>
          </p:nvPr>
        </p:nvSpPr>
        <p:spPr>
          <a:xfrm>
            <a:off x="4317005" y="1557338"/>
            <a:ext cx="3557993"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Inhaltsplatzhalter 3">
            <a:extLst>
              <a:ext uri="{FF2B5EF4-FFF2-40B4-BE49-F238E27FC236}">
                <a16:creationId xmlns:a16="http://schemas.microsoft.com/office/drawing/2014/main" id="{57D93215-395B-5872-0087-1ADAD460FC95}"/>
              </a:ext>
            </a:extLst>
          </p:cNvPr>
          <p:cNvSpPr>
            <a:spLocks noGrp="1"/>
          </p:cNvSpPr>
          <p:nvPr>
            <p:ph sz="half" idx="16"/>
          </p:nvPr>
        </p:nvSpPr>
        <p:spPr>
          <a:xfrm>
            <a:off x="8078198" y="1557338"/>
            <a:ext cx="3557992"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58038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Untertitel, drei Infoboxen ">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3B82E99-313C-3211-25BC-2045FD76B992}"/>
              </a:ext>
            </a:extLst>
          </p:cNvPr>
          <p:cNvSpPr>
            <a:spLocks noGrp="1"/>
          </p:cNvSpPr>
          <p:nvPr>
            <p:ph type="body" sz="quarter" idx="17"/>
          </p:nvPr>
        </p:nvSpPr>
        <p:spPr>
          <a:xfrm>
            <a:off x="555813" y="2152651"/>
            <a:ext cx="3557991" cy="4084662"/>
          </a:xfrm>
          <a:solidFill>
            <a:srgbClr val="D9E5EC"/>
          </a:solidFill>
        </p:spPr>
        <p:txBody>
          <a:bodyPr lIns="72000" tIns="72000" rIns="72000" bIns="72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p>
            <a:fld id="{4FF4B7E8-646E-486A-A1C8-2DEF01DF26FD}"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2" name="Textplatzhalter 11">
            <a:extLst>
              <a:ext uri="{FF2B5EF4-FFF2-40B4-BE49-F238E27FC236}">
                <a16:creationId xmlns:a16="http://schemas.microsoft.com/office/drawing/2014/main" id="{55358A1D-5E89-22DB-59A1-03D9E5104E49}"/>
              </a:ext>
            </a:extLst>
          </p:cNvPr>
          <p:cNvSpPr>
            <a:spLocks noGrp="1"/>
          </p:cNvSpPr>
          <p:nvPr>
            <p:ph type="body" sz="quarter" idx="14"/>
          </p:nvPr>
        </p:nvSpPr>
        <p:spPr>
          <a:xfrm>
            <a:off x="555813" y="1557338"/>
            <a:ext cx="11080376" cy="307777"/>
          </a:xfrm>
        </p:spPr>
        <p:txBody>
          <a:bodyPr wrap="square" rIns="0">
            <a:spAutoFit/>
          </a:bodyPr>
          <a:lstStyle>
            <a:lvl1pPr>
              <a:spcBef>
                <a:spcPts val="0"/>
              </a:spcBef>
              <a:defRPr/>
            </a:lvl1pPr>
          </a:lstStyle>
          <a:p>
            <a:pPr lvl="0"/>
            <a:r>
              <a:rPr lang="de-DE"/>
              <a:t>Mastertextformat bearbeiten</a:t>
            </a:r>
          </a:p>
        </p:txBody>
      </p:sp>
      <p:sp>
        <p:nvSpPr>
          <p:cNvPr id="13" name="Textplatzhalter 10">
            <a:extLst>
              <a:ext uri="{FF2B5EF4-FFF2-40B4-BE49-F238E27FC236}">
                <a16:creationId xmlns:a16="http://schemas.microsoft.com/office/drawing/2014/main" id="{ACB9E817-4A30-045C-3A53-6AF24F3AB9D4}"/>
              </a:ext>
            </a:extLst>
          </p:cNvPr>
          <p:cNvSpPr>
            <a:spLocks noGrp="1"/>
          </p:cNvSpPr>
          <p:nvPr>
            <p:ph type="body" sz="quarter" idx="18"/>
          </p:nvPr>
        </p:nvSpPr>
        <p:spPr>
          <a:xfrm>
            <a:off x="4317004" y="2152651"/>
            <a:ext cx="3557993" cy="4084662"/>
          </a:xfrm>
          <a:solidFill>
            <a:schemeClr val="tx2"/>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0">
            <a:extLst>
              <a:ext uri="{FF2B5EF4-FFF2-40B4-BE49-F238E27FC236}">
                <a16:creationId xmlns:a16="http://schemas.microsoft.com/office/drawing/2014/main" id="{25525B87-3E90-F8C4-3465-3D11874B208A}"/>
              </a:ext>
            </a:extLst>
          </p:cNvPr>
          <p:cNvSpPr>
            <a:spLocks noGrp="1"/>
          </p:cNvSpPr>
          <p:nvPr>
            <p:ph type="body" sz="quarter" idx="19"/>
          </p:nvPr>
        </p:nvSpPr>
        <p:spPr>
          <a:xfrm>
            <a:off x="8078196" y="2152651"/>
            <a:ext cx="3557993" cy="4084662"/>
          </a:xfrm>
          <a:solidFill>
            <a:schemeClr val="accent1"/>
          </a:solidFill>
        </p:spPr>
        <p:txBody>
          <a:bodyPr lIns="72000" tIns="72000" rIns="72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24FFF30-CC14-6AEB-6430-3B976ABC66A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4009933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Untertitel, drei Infoboxen 14pt">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3B82E99-313C-3211-25BC-2045FD76B992}"/>
              </a:ext>
            </a:extLst>
          </p:cNvPr>
          <p:cNvSpPr>
            <a:spLocks noGrp="1"/>
          </p:cNvSpPr>
          <p:nvPr>
            <p:ph type="body" sz="quarter" idx="17"/>
          </p:nvPr>
        </p:nvSpPr>
        <p:spPr>
          <a:xfrm>
            <a:off x="555813" y="2152651"/>
            <a:ext cx="3557991" cy="4084662"/>
          </a:xfrm>
          <a:solidFill>
            <a:srgbClr val="D9E5EC"/>
          </a:solidFill>
        </p:spPr>
        <p:txBody>
          <a:bodyPr lIns="72000" tIns="72000" rIns="72000" bIns="72000"/>
          <a:lstStyle>
            <a:lvl1pPr>
              <a:defRPr sz="1400"/>
            </a:lvl1pPr>
            <a:lvl2pPr marL="176213" indent="-176213">
              <a:defRPr sz="1400"/>
            </a:lvl2pPr>
            <a:lvl3pPr marL="360363" indent="-184150">
              <a:defRPr sz="1400"/>
            </a:lvl3pPr>
            <a:lvl4pPr marL="534988" indent="-174625">
              <a:defRPr sz="1400"/>
            </a:lvl4pPr>
            <a:lvl5pPr marL="720725" indent="-185738">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p>
            <a:fld id="{4FF4B7E8-646E-486A-A1C8-2DEF01DF26FD}"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2" name="Textplatzhalter 11">
            <a:extLst>
              <a:ext uri="{FF2B5EF4-FFF2-40B4-BE49-F238E27FC236}">
                <a16:creationId xmlns:a16="http://schemas.microsoft.com/office/drawing/2014/main" id="{55358A1D-5E89-22DB-59A1-03D9E5104E49}"/>
              </a:ext>
            </a:extLst>
          </p:cNvPr>
          <p:cNvSpPr>
            <a:spLocks noGrp="1"/>
          </p:cNvSpPr>
          <p:nvPr>
            <p:ph type="body" sz="quarter" idx="14"/>
          </p:nvPr>
        </p:nvSpPr>
        <p:spPr>
          <a:xfrm>
            <a:off x="555813" y="1557338"/>
            <a:ext cx="11080376" cy="307777"/>
          </a:xfrm>
        </p:spPr>
        <p:txBody>
          <a:bodyPr wrap="square" rIns="0">
            <a:spAutoFit/>
          </a:bodyPr>
          <a:lstStyle>
            <a:lvl1pPr>
              <a:spcBef>
                <a:spcPts val="0"/>
              </a:spcBef>
              <a:defRPr/>
            </a:lvl1pPr>
          </a:lstStyle>
          <a:p>
            <a:pPr lvl="0"/>
            <a:r>
              <a:rPr lang="de-DE"/>
              <a:t>Mastertextformat bearbeiten</a:t>
            </a:r>
          </a:p>
        </p:txBody>
      </p:sp>
      <p:sp>
        <p:nvSpPr>
          <p:cNvPr id="13" name="Textplatzhalter 10">
            <a:extLst>
              <a:ext uri="{FF2B5EF4-FFF2-40B4-BE49-F238E27FC236}">
                <a16:creationId xmlns:a16="http://schemas.microsoft.com/office/drawing/2014/main" id="{ACB9E817-4A30-045C-3A53-6AF24F3AB9D4}"/>
              </a:ext>
            </a:extLst>
          </p:cNvPr>
          <p:cNvSpPr>
            <a:spLocks noGrp="1"/>
          </p:cNvSpPr>
          <p:nvPr>
            <p:ph type="body" sz="quarter" idx="18"/>
          </p:nvPr>
        </p:nvSpPr>
        <p:spPr>
          <a:xfrm>
            <a:off x="4317004" y="2152651"/>
            <a:ext cx="3557993" cy="4084662"/>
          </a:xfrm>
          <a:solidFill>
            <a:schemeClr val="tx2"/>
          </a:solidFill>
        </p:spPr>
        <p:txBody>
          <a:bodyPr lIns="72000" tIns="72000" rIns="72000" bIns="72000"/>
          <a:lstStyle>
            <a:lvl1pPr>
              <a:defRPr sz="1400">
                <a:solidFill>
                  <a:schemeClr val="bg1"/>
                </a:solidFill>
              </a:defRPr>
            </a:lvl1pPr>
            <a:lvl2pPr marL="176213" indent="-176213">
              <a:defRPr sz="1400">
                <a:solidFill>
                  <a:schemeClr val="bg1"/>
                </a:solidFill>
              </a:defRPr>
            </a:lvl2pPr>
            <a:lvl3pPr marL="360363" indent="-184150">
              <a:defRPr sz="1400">
                <a:solidFill>
                  <a:schemeClr val="bg1"/>
                </a:solidFill>
              </a:defRPr>
            </a:lvl3pPr>
            <a:lvl4pPr marL="534988" indent="-174625">
              <a:defRPr sz="1400">
                <a:solidFill>
                  <a:schemeClr val="bg1"/>
                </a:solidFill>
              </a:defRPr>
            </a:lvl4pPr>
            <a:lvl5pPr marL="720725" indent="-185738">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0">
            <a:extLst>
              <a:ext uri="{FF2B5EF4-FFF2-40B4-BE49-F238E27FC236}">
                <a16:creationId xmlns:a16="http://schemas.microsoft.com/office/drawing/2014/main" id="{25525B87-3E90-F8C4-3465-3D11874B208A}"/>
              </a:ext>
            </a:extLst>
          </p:cNvPr>
          <p:cNvSpPr>
            <a:spLocks noGrp="1"/>
          </p:cNvSpPr>
          <p:nvPr>
            <p:ph type="body" sz="quarter" idx="19"/>
          </p:nvPr>
        </p:nvSpPr>
        <p:spPr>
          <a:xfrm>
            <a:off x="8078196" y="2152651"/>
            <a:ext cx="3557993" cy="4084662"/>
          </a:xfrm>
          <a:solidFill>
            <a:schemeClr val="accent1"/>
          </a:solidFill>
        </p:spPr>
        <p:txBody>
          <a:bodyPr lIns="72000" tIns="72000" rIns="72000" bIns="72000"/>
          <a:lstStyle>
            <a:lvl1pPr>
              <a:defRPr sz="1400">
                <a:solidFill>
                  <a:schemeClr val="bg1"/>
                </a:solidFill>
              </a:defRPr>
            </a:lvl1pPr>
            <a:lvl2pPr marL="176213" indent="-176213">
              <a:buClr>
                <a:schemeClr val="bg1"/>
              </a:buClr>
              <a:defRPr sz="1400">
                <a:solidFill>
                  <a:schemeClr val="bg1"/>
                </a:solidFill>
              </a:defRPr>
            </a:lvl2pPr>
            <a:lvl3pPr marL="360363" indent="-185738">
              <a:buClr>
                <a:schemeClr val="bg1"/>
              </a:buClr>
              <a:defRPr sz="1400">
                <a:solidFill>
                  <a:schemeClr val="bg1"/>
                </a:solidFill>
              </a:defRPr>
            </a:lvl3pPr>
            <a:lvl4pPr marL="534988" indent="-174625">
              <a:buClr>
                <a:schemeClr val="bg1"/>
              </a:buClr>
              <a:defRPr sz="1400">
                <a:solidFill>
                  <a:schemeClr val="bg1"/>
                </a:solidFill>
              </a:defRPr>
            </a:lvl4pPr>
            <a:lvl5pPr marL="720725" indent="-185738">
              <a:buClr>
                <a:schemeClr val="bg1"/>
              </a:buClr>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24FFF30-CC14-6AEB-6430-3B976ABC66A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922995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Bild groß links, Titel, Inhalt">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0E1CFB2B-BD3D-0EEE-27D2-904FA6DFEA51}"/>
              </a:ext>
            </a:extLst>
          </p:cNvPr>
          <p:cNvSpPr/>
          <p:nvPr userDrawn="1"/>
        </p:nvSpPr>
        <p:spPr>
          <a:xfrm rot="2716690">
            <a:off x="11648870"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0" y="2"/>
            <a:ext cx="5681481" cy="6237310"/>
          </a:xfrm>
          <a:solidFill>
            <a:srgbClr val="D9E5EC"/>
          </a:solidFill>
          <a:ln>
            <a:noFill/>
          </a:ln>
        </p:spPr>
        <p:txBody>
          <a:bodyPr/>
          <a:lstStyle/>
          <a:p>
            <a:endParaRPr lang="de-DE"/>
          </a:p>
        </p:txBody>
      </p:sp>
      <p:sp>
        <p:nvSpPr>
          <p:cNvPr id="3" name="Datumsplatzhalter 2"/>
          <p:cNvSpPr>
            <a:spLocks noGrp="1"/>
          </p:cNvSpPr>
          <p:nvPr>
            <p:ph type="dt" sz="half" idx="10"/>
          </p:nvPr>
        </p:nvSpPr>
        <p:spPr/>
        <p:txBody>
          <a:bodyPr/>
          <a:lstStyle/>
          <a:p>
            <a:fld id="{80718FBD-857C-4BB4-9B72-94E755D98AD7}"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0" name="Inhaltsplatzhalter 89">
            <a:extLst>
              <a:ext uri="{FF2B5EF4-FFF2-40B4-BE49-F238E27FC236}">
                <a16:creationId xmlns:a16="http://schemas.microsoft.com/office/drawing/2014/main" id="{F96F5065-E6EE-39B0-1322-5A7AB1EF3414}"/>
              </a:ext>
            </a:extLst>
          </p:cNvPr>
          <p:cNvSpPr>
            <a:spLocks noGrp="1"/>
          </p:cNvSpPr>
          <p:nvPr>
            <p:ph sz="quarter" idx="15"/>
          </p:nvPr>
        </p:nvSpPr>
        <p:spPr>
          <a:xfrm>
            <a:off x="6105525" y="1556792"/>
            <a:ext cx="5530662"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A925B63-405C-B746-F3E0-0199BB8F7C4C}"/>
              </a:ext>
            </a:extLst>
          </p:cNvPr>
          <p:cNvSpPr>
            <a:spLocks noGrp="1"/>
          </p:cNvSpPr>
          <p:nvPr>
            <p:ph type="title"/>
          </p:nvPr>
        </p:nvSpPr>
        <p:spPr>
          <a:xfrm>
            <a:off x="6105524" y="404547"/>
            <a:ext cx="5530663" cy="430887"/>
          </a:xfrm>
        </p:spPr>
        <p:txBody>
          <a:bodyPr/>
          <a:lstStyle/>
          <a:p>
            <a:r>
              <a:rPr lang="de-DE"/>
              <a:t>Mastertitelformat bearbeiten</a:t>
            </a:r>
          </a:p>
        </p:txBody>
      </p:sp>
    </p:spTree>
    <p:extLst>
      <p:ext uri="{BB962C8B-B14F-4D97-AF65-F5344CB8AC3E}">
        <p14:creationId xmlns:p14="http://schemas.microsoft.com/office/powerpoint/2010/main" val="3102783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Inhalt, Bild groß rechts">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479362D6-5856-D353-60E6-B6F93FB22023}"/>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6510519" y="1"/>
            <a:ext cx="5681481" cy="6237312"/>
          </a:xfrm>
          <a:solidFill>
            <a:srgbClr val="D9E5EC"/>
          </a:solidFill>
        </p:spPr>
        <p:txBody>
          <a:bodyPr/>
          <a:lstStyle/>
          <a:p>
            <a:endParaRPr lang="de-DE"/>
          </a:p>
        </p:txBody>
      </p:sp>
      <p:sp>
        <p:nvSpPr>
          <p:cNvPr id="3" name="Datumsplatzhalter 2"/>
          <p:cNvSpPr>
            <a:spLocks noGrp="1"/>
          </p:cNvSpPr>
          <p:nvPr>
            <p:ph type="dt" sz="half" idx="10"/>
          </p:nvPr>
        </p:nvSpPr>
        <p:spPr/>
        <p:txBody>
          <a:bodyPr/>
          <a:lstStyle/>
          <a:p>
            <a:fld id="{22739F0D-F2CC-4789-ADF1-7A62832D7C6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0" name="Inhaltsplatzhalter 89">
            <a:extLst>
              <a:ext uri="{FF2B5EF4-FFF2-40B4-BE49-F238E27FC236}">
                <a16:creationId xmlns:a16="http://schemas.microsoft.com/office/drawing/2014/main" id="{F96F5065-E6EE-39B0-1322-5A7AB1EF3414}"/>
              </a:ext>
            </a:extLst>
          </p:cNvPr>
          <p:cNvSpPr>
            <a:spLocks noGrp="1"/>
          </p:cNvSpPr>
          <p:nvPr>
            <p:ph sz="quarter" idx="15"/>
          </p:nvPr>
        </p:nvSpPr>
        <p:spPr>
          <a:xfrm>
            <a:off x="555812" y="1556792"/>
            <a:ext cx="5530044"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6937CFC4-2562-3D2D-E9DE-4D447FBF1D11}"/>
              </a:ext>
            </a:extLst>
          </p:cNvPr>
          <p:cNvSpPr>
            <a:spLocks noGrp="1"/>
          </p:cNvSpPr>
          <p:nvPr>
            <p:ph type="title"/>
          </p:nvPr>
        </p:nvSpPr>
        <p:spPr>
          <a:xfrm>
            <a:off x="555812" y="404547"/>
            <a:ext cx="5530044" cy="430887"/>
          </a:xfrm>
        </p:spPr>
        <p:txBody>
          <a:bodyPr/>
          <a:lstStyle/>
          <a:p>
            <a:r>
              <a:rPr lang="de-DE"/>
              <a:t>Mastertitelformat bearbeiten</a:t>
            </a:r>
          </a:p>
        </p:txBody>
      </p:sp>
    </p:spTree>
    <p:extLst>
      <p:ext uri="{BB962C8B-B14F-4D97-AF65-F5344CB8AC3E}">
        <p14:creationId xmlns:p14="http://schemas.microsoft.com/office/powerpoint/2010/main" val="1162725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Bild vollflächig">
    <p:spTree>
      <p:nvGrpSpPr>
        <p:cNvPr id="1" name=""/>
        <p:cNvGrpSpPr/>
        <p:nvPr/>
      </p:nvGrpSpPr>
      <p:grpSpPr>
        <a:xfrm>
          <a:off x="0" y="0"/>
          <a:ext cx="0" cy="0"/>
          <a:chOff x="0" y="0"/>
          <a:chExt cx="0" cy="0"/>
        </a:xfrm>
      </p:grpSpPr>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1" y="1"/>
            <a:ext cx="12192000" cy="6237312"/>
          </a:xfrm>
          <a:solidFill>
            <a:srgbClr val="D9E5EC"/>
          </a:solidFill>
        </p:spPr>
        <p:txBody>
          <a:bodyPr/>
          <a:lstStyle/>
          <a:p>
            <a:endParaRPr lang="de-DE"/>
          </a:p>
        </p:txBody>
      </p:sp>
      <p:sp>
        <p:nvSpPr>
          <p:cNvPr id="3" name="Datumsplatzhalter 2"/>
          <p:cNvSpPr>
            <a:spLocks noGrp="1"/>
          </p:cNvSpPr>
          <p:nvPr>
            <p:ph type="dt" sz="half" idx="10"/>
          </p:nvPr>
        </p:nvSpPr>
        <p:spPr/>
        <p:txBody>
          <a:bodyPr/>
          <a:lstStyle/>
          <a:p>
            <a:fld id="{683EA91A-1D36-4C58-ADFD-F4459E6D016B}"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6" name="Titel 5">
            <a:extLst>
              <a:ext uri="{FF2B5EF4-FFF2-40B4-BE49-F238E27FC236}">
                <a16:creationId xmlns:a16="http://schemas.microsoft.com/office/drawing/2014/main" id="{EC2809C3-5D1B-B83A-D2CE-031C076BED54}"/>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6823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Bild links, Text 02">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0B8E61B-4EF7-4A50-A462-AF6D21E42A01}"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1" y="1556792"/>
            <a:ext cx="5732537" cy="468052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6443953" y="1557338"/>
            <a:ext cx="5192235"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3590EA6-0903-2463-E329-7B678F20266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43788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Text, Bild rechts 02">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9137B5D9-5202-DC8B-4647-878D1D9C84A4}"/>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3" name="Datumsplatzhalter 2"/>
          <p:cNvSpPr>
            <a:spLocks noGrp="1"/>
          </p:cNvSpPr>
          <p:nvPr>
            <p:ph type="dt" sz="half" idx="10"/>
          </p:nvPr>
        </p:nvSpPr>
        <p:spPr/>
        <p:txBody>
          <a:bodyPr/>
          <a:lstStyle/>
          <a:p>
            <a:fld id="{D2BEEA76-FBA1-40E3-A7DE-08D9D03AD4A2}"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903652" y="1556792"/>
            <a:ext cx="5732536" cy="468052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1557338"/>
            <a:ext cx="5191616"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9A097187-8762-DFFE-AA53-07F72A60FA5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05974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a:t>Titelmasterformat durch Klicken bearbeiten</a:t>
            </a:r>
          </a:p>
        </p:txBody>
      </p:sp>
      <p:sp>
        <p:nvSpPr>
          <p:cNvPr id="106" name="Textplatzhalter 7">
            <a:extLst>
              <a:ext uri="{FF2B5EF4-FFF2-40B4-BE49-F238E27FC236}">
                <a16:creationId xmlns:a16="http://schemas.microsoft.com/office/drawing/2014/main" id="{8DF58C7B-36EA-1283-3120-832D17CD6997}"/>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 name="Datumsplatzhalter 2"/>
          <p:cNvSpPr>
            <a:spLocks noGrp="1"/>
          </p:cNvSpPr>
          <p:nvPr userDrawn="1">
            <p:ph type="dt" sz="half" idx="10"/>
          </p:nvPr>
        </p:nvSpPr>
        <p:spPr/>
        <p:txBody>
          <a:bodyPr/>
          <a:lstStyle/>
          <a:p>
            <a:fld id="{0A518A17-ED81-48C3-A5C6-CC5A178FEDB7}" type="datetime1">
              <a:rPr lang="de-DE" smtClean="0"/>
              <a:t>16.10.2023</a:t>
            </a:fld>
            <a:endParaRPr lang="de-DE"/>
          </a:p>
        </p:txBody>
      </p:sp>
      <p:sp>
        <p:nvSpPr>
          <p:cNvPr id="4" name="Fußzeilenplatzhalter 3"/>
          <p:cNvSpPr>
            <a:spLocks noGrp="1"/>
          </p:cNvSpPr>
          <p:nvPr userDrawn="1">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userDrawn="1">
            <p:ph type="sldNum" sz="quarter" idx="12"/>
          </p:nvPr>
        </p:nvSpPr>
        <p:spPr/>
        <p:txBody>
          <a:bodyPr/>
          <a:lstStyle/>
          <a:p>
            <a:fld id="{69F34120-B5BD-450B-94B9-3E8DBFFED806}" type="slidenum">
              <a:rPr lang="de-DE" smtClean="0"/>
              <a:t>‹Nr.›</a:t>
            </a:fld>
            <a:endParaRPr lang="de-DE"/>
          </a:p>
        </p:txBody>
      </p:sp>
      <p:sp>
        <p:nvSpPr>
          <p:cNvPr id="12" name="Textplatzhalter 11">
            <a:extLst>
              <a:ext uri="{FF2B5EF4-FFF2-40B4-BE49-F238E27FC236}">
                <a16:creationId xmlns:a16="http://schemas.microsoft.com/office/drawing/2014/main" id="{89D18E2E-CE2F-846C-1C11-F53FFBF6A148}"/>
              </a:ext>
            </a:extLst>
          </p:cNvPr>
          <p:cNvSpPr>
            <a:spLocks noGrp="1"/>
          </p:cNvSpPr>
          <p:nvPr userDrawn="1">
            <p:ph type="body" sz="quarter" idx="14"/>
          </p:nvPr>
        </p:nvSpPr>
        <p:spPr>
          <a:xfrm>
            <a:off x="555812" y="1556792"/>
            <a:ext cx="6934879" cy="3255353"/>
          </a:xfrm>
        </p:spPr>
        <p:txBody>
          <a:bodyPr/>
          <a:lstStyle>
            <a:lvl1pPr marL="342900" indent="-342900">
              <a:buFont typeface="+mj-lt"/>
              <a:buAutoNum type="arabicPeriod"/>
              <a:defRPr/>
            </a:lvl1pPr>
            <a:lvl2pPr marL="631825" indent="-263525">
              <a:spcBef>
                <a:spcPts val="0"/>
              </a:spcBef>
              <a:defRPr/>
            </a:lvl2pPr>
            <a:lvl3pPr marL="715963" indent="-179388">
              <a:defRPr/>
            </a:lvl3pPr>
          </a:lstStyle>
          <a:p>
            <a:pPr lvl="0"/>
            <a:r>
              <a:rPr lang="de-DE"/>
              <a:t>Mastertextformat bearbeiten</a:t>
            </a:r>
          </a:p>
          <a:p>
            <a:pPr lvl="1"/>
            <a:r>
              <a:rPr lang="de-DE"/>
              <a:t>Zweite Ebene</a:t>
            </a:r>
          </a:p>
          <a:p>
            <a:pPr lvl="2"/>
            <a:r>
              <a:rPr lang="de-DE"/>
              <a:t>Dritte Ebene</a:t>
            </a:r>
          </a:p>
        </p:txBody>
      </p:sp>
      <p:sp>
        <p:nvSpPr>
          <p:cNvPr id="32" name="Freihandform: Form 31">
            <a:extLst>
              <a:ext uri="{FF2B5EF4-FFF2-40B4-BE49-F238E27FC236}">
                <a16:creationId xmlns:a16="http://schemas.microsoft.com/office/drawing/2014/main" id="{A33165BE-10C1-ED26-E23C-54B76D89C1C1}"/>
              </a:ext>
            </a:extLst>
          </p:cNvPr>
          <p:cNvSpPr/>
          <p:nvPr userDrawn="1"/>
        </p:nvSpPr>
        <p:spPr>
          <a:xfrm>
            <a:off x="9211745" y="3282411"/>
            <a:ext cx="2980255" cy="3590044"/>
          </a:xfrm>
          <a:custGeom>
            <a:avLst/>
            <a:gdLst>
              <a:gd name="connsiteX0" fmla="*/ 1795022 w 2980255"/>
              <a:gd name="connsiteY0" fmla="*/ 0 h 3590044"/>
              <a:gd name="connsiteX1" fmla="*/ 2936823 w 2980255"/>
              <a:gd name="connsiteY1" fmla="*/ 409896 h 3590044"/>
              <a:gd name="connsiteX2" fmla="*/ 2980255 w 2980255"/>
              <a:gd name="connsiteY2" fmla="*/ 449370 h 3590044"/>
              <a:gd name="connsiteX3" fmla="*/ 2980255 w 2980255"/>
              <a:gd name="connsiteY3" fmla="*/ 3140674 h 3590044"/>
              <a:gd name="connsiteX4" fmla="*/ 2936823 w 2980255"/>
              <a:gd name="connsiteY4" fmla="*/ 3180148 h 3590044"/>
              <a:gd name="connsiteX5" fmla="*/ 1795022 w 2980255"/>
              <a:gd name="connsiteY5" fmla="*/ 3590044 h 3590044"/>
              <a:gd name="connsiteX6" fmla="*/ 0 w 2980255"/>
              <a:gd name="connsiteY6" fmla="*/ 1795022 h 3590044"/>
              <a:gd name="connsiteX7" fmla="*/ 1795022 w 2980255"/>
              <a:gd name="connsiteY7" fmla="*/ 0 h 359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55" h="3590044">
                <a:moveTo>
                  <a:pt x="1795022" y="0"/>
                </a:moveTo>
                <a:cubicBezTo>
                  <a:pt x="2228743" y="0"/>
                  <a:pt x="2626537" y="153826"/>
                  <a:pt x="2936823" y="409896"/>
                </a:cubicBezTo>
                <a:lnTo>
                  <a:pt x="2980255" y="449370"/>
                </a:lnTo>
                <a:lnTo>
                  <a:pt x="2980255" y="3140674"/>
                </a:lnTo>
                <a:lnTo>
                  <a:pt x="2936823" y="3180148"/>
                </a:lnTo>
                <a:cubicBezTo>
                  <a:pt x="2626537" y="3436219"/>
                  <a:pt x="2228743" y="3590044"/>
                  <a:pt x="1795022" y="3590044"/>
                </a:cubicBezTo>
                <a:cubicBezTo>
                  <a:pt x="803659" y="3590044"/>
                  <a:pt x="0" y="2786385"/>
                  <a:pt x="0" y="1795022"/>
                </a:cubicBezTo>
                <a:cubicBezTo>
                  <a:pt x="0" y="803659"/>
                  <a:pt x="803659" y="0"/>
                  <a:pt x="1795022"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5" name="Rechteck: abgerundete Ecken 14">
            <a:extLst>
              <a:ext uri="{FF2B5EF4-FFF2-40B4-BE49-F238E27FC236}">
                <a16:creationId xmlns:a16="http://schemas.microsoft.com/office/drawing/2014/main" id="{732F84A7-E008-0F41-549D-7CCD88D2D121}"/>
              </a:ext>
            </a:extLst>
          </p:cNvPr>
          <p:cNvSpPr/>
          <p:nvPr userDrawn="1"/>
        </p:nvSpPr>
        <p:spPr>
          <a:xfrm rot="2700000">
            <a:off x="10005322" y="3684510"/>
            <a:ext cx="381888" cy="2764226"/>
          </a:xfrm>
          <a:prstGeom prst="roundRect">
            <a:avLst>
              <a:gd name="adj" fmla="val 50000"/>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3F5C4F4F-F531-3A2E-08F9-9643AB1EB6FD}"/>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6AAC04AE-8274-7133-5120-42BFBA6D5CD7}"/>
              </a:ext>
            </a:extLst>
          </p:cNvPr>
          <p:cNvSpPr/>
          <p:nvPr userDrawn="1"/>
        </p:nvSpPr>
        <p:spPr>
          <a:xfrm>
            <a:off x="9364147" y="4229200"/>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03DB9CC5-327C-DCAA-E723-0DBC78AF1149}"/>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290C89D7-A3C1-405C-257D-923C86AE64EE}"/>
              </a:ext>
            </a:extLst>
          </p:cNvPr>
          <p:cNvSpPr>
            <a:spLocks noChangeAspect="1"/>
          </p:cNvSpPr>
          <p:nvPr userDrawn="1"/>
        </p:nvSpPr>
        <p:spPr>
          <a:xfrm>
            <a:off x="10970766" y="4209470"/>
            <a:ext cx="72000" cy="7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45750D55-E619-11C7-DF16-47EB13D8A5F3}"/>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872A47D7-81CE-7928-8101-91B6F99E5F76}"/>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487FE499-FC80-0626-9507-67D6E9B67BDE}"/>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6639B39B-7DCF-2159-E977-6E6117E7737B}"/>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15A2F2A6-D12F-B298-B8DC-2E74EB49E310}"/>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2C569B2B-03BE-396D-DC46-5AA09DAB9CE3}"/>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Freihandform: Form 29">
            <a:extLst>
              <a:ext uri="{FF2B5EF4-FFF2-40B4-BE49-F238E27FC236}">
                <a16:creationId xmlns:a16="http://schemas.microsoft.com/office/drawing/2014/main" id="{381F0D70-80ED-2E98-F949-890359C4C0E4}"/>
              </a:ext>
            </a:extLst>
          </p:cNvPr>
          <p:cNvSpPr/>
          <p:nvPr userDrawn="1"/>
        </p:nvSpPr>
        <p:spPr>
          <a:xfrm>
            <a:off x="1" y="1405165"/>
            <a:ext cx="374051" cy="748102"/>
          </a:xfrm>
          <a:custGeom>
            <a:avLst/>
            <a:gdLst>
              <a:gd name="connsiteX0" fmla="*/ 0 w 374051"/>
              <a:gd name="connsiteY0" fmla="*/ 0 h 748102"/>
              <a:gd name="connsiteX1" fmla="*/ 374051 w 374051"/>
              <a:gd name="connsiteY1" fmla="*/ 374051 h 748102"/>
              <a:gd name="connsiteX2" fmla="*/ 0 w 374051"/>
              <a:gd name="connsiteY2" fmla="*/ 748102 h 748102"/>
            </a:gdLst>
            <a:ahLst/>
            <a:cxnLst>
              <a:cxn ang="0">
                <a:pos x="connsiteX0" y="connsiteY0"/>
              </a:cxn>
              <a:cxn ang="0">
                <a:pos x="connsiteX1" y="connsiteY1"/>
              </a:cxn>
              <a:cxn ang="0">
                <a:pos x="connsiteX2" y="connsiteY2"/>
              </a:cxn>
            </a:cxnLst>
            <a:rect l="l" t="t" r="r" b="b"/>
            <a:pathLst>
              <a:path w="374051" h="748102">
                <a:moveTo>
                  <a:pt x="0" y="0"/>
                </a:moveTo>
                <a:cubicBezTo>
                  <a:pt x="206583" y="0"/>
                  <a:pt x="374051" y="167468"/>
                  <a:pt x="374051" y="374051"/>
                </a:cubicBezTo>
                <a:cubicBezTo>
                  <a:pt x="374051" y="580634"/>
                  <a:pt x="206583" y="748102"/>
                  <a:pt x="0" y="748102"/>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1E933AD0-C302-39A6-7608-9F2328FCE139}"/>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959D073A-261C-5198-11CE-620A2C06264F}"/>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1722475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Vergleich zwei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6F03599-D2D8-4C1B-843C-D770783C693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5462076"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546207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6174113" y="1556792"/>
            <a:ext cx="5462075"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6174112" y="3925577"/>
            <a:ext cx="5462075"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4FCF8F7F-7C02-3544-251A-E8339D881631}"/>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751483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Vergleich drei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B4C9312-D15A-4CE2-BB20-BC71BEECB84C}"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3557993"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3557993"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4317005" y="1556792"/>
            <a:ext cx="3557992"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4317004" y="3925577"/>
            <a:ext cx="3557992"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 name="Bildplatzhalter 71">
            <a:extLst>
              <a:ext uri="{FF2B5EF4-FFF2-40B4-BE49-F238E27FC236}">
                <a16:creationId xmlns:a16="http://schemas.microsoft.com/office/drawing/2014/main" id="{D2025339-73BC-21BD-6623-FBB656F09E7A}"/>
              </a:ext>
            </a:extLst>
          </p:cNvPr>
          <p:cNvSpPr>
            <a:spLocks noGrp="1"/>
          </p:cNvSpPr>
          <p:nvPr>
            <p:ph type="pic" sz="quarter" idx="19"/>
          </p:nvPr>
        </p:nvSpPr>
        <p:spPr>
          <a:xfrm>
            <a:off x="8078197" y="1556792"/>
            <a:ext cx="3557992" cy="2208626"/>
          </a:xfrm>
          <a:solidFill>
            <a:srgbClr val="D9E5EC"/>
          </a:solidFill>
          <a:ln>
            <a:noFill/>
          </a:ln>
        </p:spPr>
        <p:txBody>
          <a:bodyPr/>
          <a:lstStyle>
            <a:lvl1pPr>
              <a:defRPr sz="800"/>
            </a:lvl1pPr>
          </a:lstStyle>
          <a:p>
            <a:endParaRPr lang="de-DE"/>
          </a:p>
        </p:txBody>
      </p:sp>
      <p:sp>
        <p:nvSpPr>
          <p:cNvPr id="21" name="Textplatzhalter 16">
            <a:extLst>
              <a:ext uri="{FF2B5EF4-FFF2-40B4-BE49-F238E27FC236}">
                <a16:creationId xmlns:a16="http://schemas.microsoft.com/office/drawing/2014/main" id="{15D707B0-EA94-E15C-6942-029B0F576156}"/>
              </a:ext>
            </a:extLst>
          </p:cNvPr>
          <p:cNvSpPr>
            <a:spLocks noGrp="1"/>
          </p:cNvSpPr>
          <p:nvPr>
            <p:ph type="body" sz="quarter" idx="20"/>
          </p:nvPr>
        </p:nvSpPr>
        <p:spPr>
          <a:xfrm>
            <a:off x="8078196" y="3925577"/>
            <a:ext cx="3557992"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99CC5AF8-5E49-5671-AB14-F948F912BE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71059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Vergleich vier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5E5882-AC96-44C4-A50F-19F4911F1223}"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2652925"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2652925"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3364963" y="1556792"/>
            <a:ext cx="2652926"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3364962"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3" name="Bildplatzhalter 71">
            <a:extLst>
              <a:ext uri="{FF2B5EF4-FFF2-40B4-BE49-F238E27FC236}">
                <a16:creationId xmlns:a16="http://schemas.microsoft.com/office/drawing/2014/main" id="{BFBD78DF-85B5-55B7-A098-8F3E9AA8F3DD}"/>
              </a:ext>
            </a:extLst>
          </p:cNvPr>
          <p:cNvSpPr>
            <a:spLocks noGrp="1"/>
          </p:cNvSpPr>
          <p:nvPr>
            <p:ph type="pic" sz="quarter" idx="19"/>
          </p:nvPr>
        </p:nvSpPr>
        <p:spPr>
          <a:xfrm>
            <a:off x="6174112" y="1556792"/>
            <a:ext cx="2652926" cy="2208626"/>
          </a:xfrm>
          <a:solidFill>
            <a:srgbClr val="D9E5EC"/>
          </a:solidFill>
          <a:ln>
            <a:noFill/>
          </a:ln>
        </p:spPr>
        <p:txBody>
          <a:bodyPr/>
          <a:lstStyle>
            <a:lvl1pPr>
              <a:defRPr sz="800"/>
            </a:lvl1pPr>
          </a:lstStyle>
          <a:p>
            <a:endParaRPr lang="de-DE"/>
          </a:p>
        </p:txBody>
      </p:sp>
      <p:sp>
        <p:nvSpPr>
          <p:cNvPr id="24" name="Textplatzhalter 16">
            <a:extLst>
              <a:ext uri="{FF2B5EF4-FFF2-40B4-BE49-F238E27FC236}">
                <a16:creationId xmlns:a16="http://schemas.microsoft.com/office/drawing/2014/main" id="{3491E024-83B7-B40F-4D11-3552D8366ABF}"/>
              </a:ext>
            </a:extLst>
          </p:cNvPr>
          <p:cNvSpPr>
            <a:spLocks noGrp="1"/>
          </p:cNvSpPr>
          <p:nvPr>
            <p:ph type="body" sz="quarter" idx="20"/>
          </p:nvPr>
        </p:nvSpPr>
        <p:spPr>
          <a:xfrm>
            <a:off x="6174111"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5" name="Bildplatzhalter 71">
            <a:extLst>
              <a:ext uri="{FF2B5EF4-FFF2-40B4-BE49-F238E27FC236}">
                <a16:creationId xmlns:a16="http://schemas.microsoft.com/office/drawing/2014/main" id="{E084C7B0-B592-411E-4D04-E1ECBDD401AF}"/>
              </a:ext>
            </a:extLst>
          </p:cNvPr>
          <p:cNvSpPr>
            <a:spLocks noGrp="1"/>
          </p:cNvSpPr>
          <p:nvPr>
            <p:ph type="pic" sz="quarter" idx="21"/>
          </p:nvPr>
        </p:nvSpPr>
        <p:spPr>
          <a:xfrm>
            <a:off x="8983264" y="1556792"/>
            <a:ext cx="2652926" cy="2208626"/>
          </a:xfrm>
          <a:solidFill>
            <a:srgbClr val="D9E5EC"/>
          </a:solidFill>
          <a:ln>
            <a:noFill/>
          </a:ln>
        </p:spPr>
        <p:txBody>
          <a:bodyPr/>
          <a:lstStyle>
            <a:lvl1pPr>
              <a:defRPr sz="800"/>
            </a:lvl1pPr>
          </a:lstStyle>
          <a:p>
            <a:endParaRPr lang="de-DE"/>
          </a:p>
        </p:txBody>
      </p:sp>
      <p:sp>
        <p:nvSpPr>
          <p:cNvPr id="26" name="Textplatzhalter 16">
            <a:extLst>
              <a:ext uri="{FF2B5EF4-FFF2-40B4-BE49-F238E27FC236}">
                <a16:creationId xmlns:a16="http://schemas.microsoft.com/office/drawing/2014/main" id="{BF82D9A2-1990-E4CD-2023-AC8213484DF0}"/>
              </a:ext>
            </a:extLst>
          </p:cNvPr>
          <p:cNvSpPr>
            <a:spLocks noGrp="1"/>
          </p:cNvSpPr>
          <p:nvPr>
            <p:ph type="body" sz="quarter" idx="22"/>
          </p:nvPr>
        </p:nvSpPr>
        <p:spPr>
          <a:xfrm>
            <a:off x="8983263" y="3925577"/>
            <a:ext cx="265292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E908C877-2D62-04DE-BD46-9395C6D321D9}"/>
              </a:ext>
            </a:extLst>
          </p:cNvPr>
          <p:cNvSpPr>
            <a:spLocks noGrp="1"/>
          </p:cNvSpPr>
          <p:nvPr>
            <p:ph type="title"/>
          </p:nvPr>
        </p:nvSpPr>
        <p:spPr>
          <a:xfrm>
            <a:off x="555812" y="404547"/>
            <a:ext cx="11080376" cy="430887"/>
          </a:xfrm>
        </p:spPr>
        <p:txBody>
          <a:bodyPr/>
          <a:lstStyle/>
          <a:p>
            <a:r>
              <a:rPr lang="de-DE"/>
              <a:t>Mastertitelformat bearbeiten</a:t>
            </a:r>
          </a:p>
        </p:txBody>
      </p:sp>
    </p:spTree>
    <p:extLst>
      <p:ext uri="{BB962C8B-B14F-4D97-AF65-F5344CB8AC3E}">
        <p14:creationId xmlns:p14="http://schemas.microsoft.com/office/powerpoint/2010/main" val="36946173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Bilder links, Text horizonta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4839DD3-4A21-4EFD-8FCD-69E5A271F813}"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1" y="1556793"/>
            <a:ext cx="3539829" cy="226018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4255801" y="1556794"/>
            <a:ext cx="7380388" cy="2260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4" name="Bildplatzhalter 71">
            <a:extLst>
              <a:ext uri="{FF2B5EF4-FFF2-40B4-BE49-F238E27FC236}">
                <a16:creationId xmlns:a16="http://schemas.microsoft.com/office/drawing/2014/main" id="{7CA69744-D440-71BB-2D9B-C5E615225701}"/>
              </a:ext>
            </a:extLst>
          </p:cNvPr>
          <p:cNvSpPr>
            <a:spLocks noGrp="1"/>
          </p:cNvSpPr>
          <p:nvPr>
            <p:ph type="pic" sz="quarter" idx="17"/>
          </p:nvPr>
        </p:nvSpPr>
        <p:spPr>
          <a:xfrm>
            <a:off x="555811" y="3977132"/>
            <a:ext cx="3539829" cy="2260180"/>
          </a:xfrm>
          <a:solidFill>
            <a:srgbClr val="D9E5EC"/>
          </a:solidFill>
          <a:ln>
            <a:noFill/>
          </a:ln>
        </p:spPr>
        <p:txBody>
          <a:bodyPr/>
          <a:lstStyle>
            <a:lvl1pPr>
              <a:defRPr sz="800"/>
            </a:lvl1pPr>
          </a:lstStyle>
          <a:p>
            <a:endParaRPr lang="de-DE"/>
          </a:p>
        </p:txBody>
      </p:sp>
      <p:sp>
        <p:nvSpPr>
          <p:cNvPr id="25" name="Textplatzhalter 16">
            <a:extLst>
              <a:ext uri="{FF2B5EF4-FFF2-40B4-BE49-F238E27FC236}">
                <a16:creationId xmlns:a16="http://schemas.microsoft.com/office/drawing/2014/main" id="{0DBCD8FC-999A-1C2A-7A56-C6E3DACE0E46}"/>
              </a:ext>
            </a:extLst>
          </p:cNvPr>
          <p:cNvSpPr>
            <a:spLocks noGrp="1"/>
          </p:cNvSpPr>
          <p:nvPr>
            <p:ph type="body" sz="quarter" idx="18"/>
          </p:nvPr>
        </p:nvSpPr>
        <p:spPr>
          <a:xfrm>
            <a:off x="4255801" y="3977133"/>
            <a:ext cx="7380388" cy="226018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el 10">
            <a:extLst>
              <a:ext uri="{FF2B5EF4-FFF2-40B4-BE49-F238E27FC236}">
                <a16:creationId xmlns:a16="http://schemas.microsoft.com/office/drawing/2014/main" id="{B979525A-B186-6A3E-FB11-7DD0AF8AA472}"/>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43997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alerie 1: mit Infoboxen">
    <p:spTree>
      <p:nvGrpSpPr>
        <p:cNvPr id="1" name=""/>
        <p:cNvGrpSpPr/>
        <p:nvPr/>
      </p:nvGrpSpPr>
      <p:grpSpPr>
        <a:xfrm>
          <a:off x="0" y="0"/>
          <a:ext cx="0" cy="0"/>
          <a:chOff x="0" y="0"/>
          <a:chExt cx="0" cy="0"/>
        </a:xfrm>
      </p:grpSpPr>
      <p:sp>
        <p:nvSpPr>
          <p:cNvPr id="2" name="Bildplatzhalter 71">
            <a:extLst>
              <a:ext uri="{FF2B5EF4-FFF2-40B4-BE49-F238E27FC236}">
                <a16:creationId xmlns:a16="http://schemas.microsoft.com/office/drawing/2014/main" id="{685401CC-C93C-6E21-94EF-9BEB90ABCA43}"/>
              </a:ext>
            </a:extLst>
          </p:cNvPr>
          <p:cNvSpPr>
            <a:spLocks noGrp="1"/>
          </p:cNvSpPr>
          <p:nvPr>
            <p:ph type="pic" sz="quarter" idx="15"/>
          </p:nvPr>
        </p:nvSpPr>
        <p:spPr>
          <a:xfrm>
            <a:off x="555811" y="1562507"/>
            <a:ext cx="5458489" cy="4674805"/>
          </a:xfrm>
          <a:solidFill>
            <a:srgbClr val="D9E5EC"/>
          </a:solidFill>
          <a:ln>
            <a:noFill/>
          </a:ln>
        </p:spPr>
        <p:txBody>
          <a:bodyPr/>
          <a:lstStyle>
            <a:lvl1pPr>
              <a:defRPr sz="800"/>
            </a:lvl1pPr>
          </a:lstStyle>
          <a:p>
            <a:endParaRPr lang="de-DE"/>
          </a:p>
        </p:txBody>
      </p:sp>
      <p:sp>
        <p:nvSpPr>
          <p:cNvPr id="31" name="Inhaltsplatzhalter 23">
            <a:extLst>
              <a:ext uri="{FF2B5EF4-FFF2-40B4-BE49-F238E27FC236}">
                <a16:creationId xmlns:a16="http://schemas.microsoft.com/office/drawing/2014/main" id="{459BB5BF-9D96-9894-DD67-7BFAEC3C436E}"/>
              </a:ext>
            </a:extLst>
          </p:cNvPr>
          <p:cNvSpPr>
            <a:spLocks noGrp="1"/>
          </p:cNvSpPr>
          <p:nvPr>
            <p:ph sz="quarter" idx="25"/>
          </p:nvPr>
        </p:nvSpPr>
        <p:spPr>
          <a:xfrm>
            <a:off x="8930363" y="3950394"/>
            <a:ext cx="2705171" cy="2286918"/>
          </a:xfrm>
          <a:solidFill>
            <a:srgbClr val="D9E5EC"/>
          </a:solidFill>
        </p:spPr>
        <p:txBody>
          <a:bodyPr lIns="72000" tIns="72000" rIns="72000" bIns="72000"/>
          <a:lstStyle>
            <a:lvl1pPr>
              <a:spcBef>
                <a:spcPts val="600"/>
              </a:spcBef>
              <a:defRPr sz="1400"/>
            </a:lvl1pPr>
            <a:lvl2pPr marL="179388" indent="-179388">
              <a:spcBef>
                <a:spcPts val="0"/>
              </a:spcBef>
              <a:defRPr sz="1400"/>
            </a:lvl2pPr>
            <a:lvl3pPr marL="358775" indent="-179388">
              <a:spcBef>
                <a:spcPts val="0"/>
              </a:spcBef>
              <a:defRPr sz="1400"/>
            </a:lvl3pPr>
            <a:lvl4pPr marL="536575" indent="-177800">
              <a:spcBef>
                <a:spcPts val="0"/>
              </a:spcBef>
              <a:defRPr sz="1400"/>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3" name="Datumsplatzhalter 2"/>
          <p:cNvSpPr>
            <a:spLocks noGrp="1"/>
          </p:cNvSpPr>
          <p:nvPr>
            <p:ph type="dt" sz="half" idx="10"/>
          </p:nvPr>
        </p:nvSpPr>
        <p:spPr/>
        <p:txBody>
          <a:bodyPr/>
          <a:lstStyle/>
          <a:p>
            <a:fld id="{1FD95F0C-D83D-4ADE-A109-65245DD252C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7" name="Inhaltsplatzhalter 23">
            <a:extLst>
              <a:ext uri="{FF2B5EF4-FFF2-40B4-BE49-F238E27FC236}">
                <a16:creationId xmlns:a16="http://schemas.microsoft.com/office/drawing/2014/main" id="{1C67FA77-B699-BF24-8F03-353A1906A71F}"/>
              </a:ext>
            </a:extLst>
          </p:cNvPr>
          <p:cNvSpPr>
            <a:spLocks noGrp="1"/>
          </p:cNvSpPr>
          <p:nvPr>
            <p:ph sz="quarter" idx="22"/>
          </p:nvPr>
        </p:nvSpPr>
        <p:spPr>
          <a:xfrm>
            <a:off x="6119419" y="1560653"/>
            <a:ext cx="2705825" cy="4676660"/>
          </a:xfrm>
          <a:solidFill>
            <a:schemeClr val="accent1"/>
          </a:solidFill>
        </p:spPr>
        <p:txBody>
          <a:bodyPr lIns="72000" tIns="72000" rIns="72000" bIns="72000"/>
          <a:lstStyle>
            <a:lvl1pPr>
              <a:spcBef>
                <a:spcPts val="600"/>
              </a:spcBef>
              <a:defRPr sz="1400">
                <a:solidFill>
                  <a:schemeClr val="bg1"/>
                </a:solidFill>
              </a:defRPr>
            </a:lvl1pPr>
            <a:lvl2pPr marL="179388" indent="-179388">
              <a:spcBef>
                <a:spcPts val="0"/>
              </a:spcBef>
              <a:buClr>
                <a:schemeClr val="bg1"/>
              </a:buClr>
              <a:defRPr sz="1400">
                <a:solidFill>
                  <a:schemeClr val="bg1"/>
                </a:solidFill>
              </a:defRPr>
            </a:lvl2pPr>
            <a:lvl3pPr marL="358775" indent="-179388">
              <a:spcBef>
                <a:spcPts val="0"/>
              </a:spcBef>
              <a:buClr>
                <a:schemeClr val="bg1"/>
              </a:buClr>
              <a:defRPr sz="1400">
                <a:solidFill>
                  <a:schemeClr val="bg1"/>
                </a:solidFill>
              </a:defRPr>
            </a:lvl3pPr>
            <a:lvl4pPr marL="536575" indent="-177800">
              <a:spcBef>
                <a:spcPts val="0"/>
              </a:spcBef>
              <a:buClr>
                <a:schemeClr val="bg1"/>
              </a:buClr>
              <a:defRPr sz="1400">
                <a:solidFill>
                  <a:schemeClr val="bg1"/>
                </a:solidFill>
              </a:defRPr>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28" name="Inhaltsplatzhalter 23">
            <a:extLst>
              <a:ext uri="{FF2B5EF4-FFF2-40B4-BE49-F238E27FC236}">
                <a16:creationId xmlns:a16="http://schemas.microsoft.com/office/drawing/2014/main" id="{B460EF22-5591-2A40-CECA-494A8036561A}"/>
              </a:ext>
            </a:extLst>
          </p:cNvPr>
          <p:cNvSpPr>
            <a:spLocks noGrp="1"/>
          </p:cNvSpPr>
          <p:nvPr>
            <p:ph sz="quarter" idx="23"/>
          </p:nvPr>
        </p:nvSpPr>
        <p:spPr>
          <a:xfrm>
            <a:off x="8930332" y="1560653"/>
            <a:ext cx="2705856" cy="2286919"/>
          </a:xfrm>
          <a:solidFill>
            <a:srgbClr val="D9E5EC"/>
          </a:solidFill>
        </p:spPr>
        <p:txBody>
          <a:bodyPr lIns="72000" tIns="72000" rIns="72000" bIns="72000"/>
          <a:lstStyle>
            <a:lvl1pPr>
              <a:spcBef>
                <a:spcPts val="600"/>
              </a:spcBef>
              <a:defRPr sz="1400"/>
            </a:lvl1pPr>
            <a:lvl2pPr marL="179388" indent="-179388">
              <a:spcBef>
                <a:spcPts val="0"/>
              </a:spcBef>
              <a:defRPr sz="1400"/>
            </a:lvl2pPr>
            <a:lvl3pPr marL="358775" indent="-179388">
              <a:spcBef>
                <a:spcPts val="0"/>
              </a:spcBef>
              <a:defRPr sz="1400"/>
            </a:lvl3pPr>
            <a:lvl4pPr marL="536575" indent="-177800">
              <a:spcBef>
                <a:spcPts val="0"/>
              </a:spcBef>
              <a:defRPr sz="1400"/>
            </a:lvl4pPr>
            <a:lvl5pPr>
              <a:spcBef>
                <a:spcPts val="0"/>
              </a:spcBef>
              <a:defRPr sz="1200"/>
            </a:lvl5p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Titel 9">
            <a:extLst>
              <a:ext uri="{FF2B5EF4-FFF2-40B4-BE49-F238E27FC236}">
                <a16:creationId xmlns:a16="http://schemas.microsoft.com/office/drawing/2014/main" id="{8034B88C-B6C0-FCC1-0730-916692C55947}"/>
              </a:ext>
            </a:extLst>
          </p:cNvPr>
          <p:cNvSpPr>
            <a:spLocks noGrp="1"/>
          </p:cNvSpPr>
          <p:nvPr>
            <p:ph type="title"/>
          </p:nvPr>
        </p:nvSpPr>
        <p:spPr>
          <a:xfrm>
            <a:off x="555812" y="404547"/>
            <a:ext cx="11080376" cy="430887"/>
          </a:xfrm>
        </p:spPr>
        <p:txBody>
          <a:bodyPr/>
          <a:lstStyle/>
          <a:p>
            <a:r>
              <a:rPr lang="de-DE"/>
              <a:t>Mastertitelformat bearbeiten</a:t>
            </a:r>
          </a:p>
        </p:txBody>
      </p:sp>
    </p:spTree>
    <p:extLst>
      <p:ext uri="{BB962C8B-B14F-4D97-AF65-F5344CB8AC3E}">
        <p14:creationId xmlns:p14="http://schemas.microsoft.com/office/powerpoint/2010/main" val="2951440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alerie 2: viele kleine Bilder">
    <p:spTree>
      <p:nvGrpSpPr>
        <p:cNvPr id="1" name=""/>
        <p:cNvGrpSpPr/>
        <p:nvPr/>
      </p:nvGrpSpPr>
      <p:grpSpPr>
        <a:xfrm>
          <a:off x="0" y="0"/>
          <a:ext cx="0" cy="0"/>
          <a:chOff x="0" y="0"/>
          <a:chExt cx="0" cy="0"/>
        </a:xfrm>
      </p:grpSpPr>
      <p:sp>
        <p:nvSpPr>
          <p:cNvPr id="33" name="Bildplatzhalter 71">
            <a:extLst>
              <a:ext uri="{FF2B5EF4-FFF2-40B4-BE49-F238E27FC236}">
                <a16:creationId xmlns:a16="http://schemas.microsoft.com/office/drawing/2014/main" id="{536EB77E-026B-17F5-1EC3-7CDB334D704C}"/>
              </a:ext>
            </a:extLst>
          </p:cNvPr>
          <p:cNvSpPr>
            <a:spLocks noGrp="1"/>
          </p:cNvSpPr>
          <p:nvPr>
            <p:ph type="pic" sz="quarter" idx="15"/>
          </p:nvPr>
        </p:nvSpPr>
        <p:spPr>
          <a:xfrm>
            <a:off x="555812" y="1562507"/>
            <a:ext cx="2670656" cy="2285065"/>
          </a:xfrm>
          <a:solidFill>
            <a:srgbClr val="D9E5EC"/>
          </a:solidFill>
          <a:ln>
            <a:noFill/>
          </a:ln>
        </p:spPr>
        <p:txBody>
          <a:bodyPr/>
          <a:lstStyle>
            <a:lvl1pPr>
              <a:defRPr sz="800"/>
            </a:lvl1pPr>
          </a:lstStyle>
          <a:p>
            <a:endParaRPr lang="de-DE"/>
          </a:p>
        </p:txBody>
      </p:sp>
      <p:sp>
        <p:nvSpPr>
          <p:cNvPr id="34" name="Bildplatzhalter 71">
            <a:extLst>
              <a:ext uri="{FF2B5EF4-FFF2-40B4-BE49-F238E27FC236}">
                <a16:creationId xmlns:a16="http://schemas.microsoft.com/office/drawing/2014/main" id="{B7F8BC54-D8AE-6EB8-7C5A-CB5BF1CC5CCB}"/>
              </a:ext>
            </a:extLst>
          </p:cNvPr>
          <p:cNvSpPr>
            <a:spLocks noGrp="1"/>
          </p:cNvSpPr>
          <p:nvPr>
            <p:ph type="pic" sz="quarter" idx="27"/>
          </p:nvPr>
        </p:nvSpPr>
        <p:spPr>
          <a:xfrm>
            <a:off x="555812" y="3950393"/>
            <a:ext cx="2670656" cy="2286919"/>
          </a:xfrm>
          <a:solidFill>
            <a:srgbClr val="D9E5EC"/>
          </a:solidFill>
          <a:ln>
            <a:noFill/>
          </a:ln>
        </p:spPr>
        <p:txBody>
          <a:bodyPr/>
          <a:lstStyle>
            <a:lvl1pPr>
              <a:defRPr sz="800"/>
            </a:lvl1pPr>
          </a:lstStyle>
          <a:p>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5" name="Bildplatzhalter 71">
            <a:extLst>
              <a:ext uri="{FF2B5EF4-FFF2-40B4-BE49-F238E27FC236}">
                <a16:creationId xmlns:a16="http://schemas.microsoft.com/office/drawing/2014/main" id="{BDF71D67-25C9-8BC8-8FF9-0F7371449498}"/>
              </a:ext>
            </a:extLst>
          </p:cNvPr>
          <p:cNvSpPr>
            <a:spLocks noGrp="1"/>
          </p:cNvSpPr>
          <p:nvPr>
            <p:ph type="pic" sz="quarter" idx="28"/>
          </p:nvPr>
        </p:nvSpPr>
        <p:spPr>
          <a:xfrm>
            <a:off x="3359052" y="1562507"/>
            <a:ext cx="2670967" cy="2285065"/>
          </a:xfrm>
          <a:solidFill>
            <a:srgbClr val="D9E5EC"/>
          </a:solidFill>
          <a:ln>
            <a:noFill/>
          </a:ln>
        </p:spPr>
        <p:txBody>
          <a:bodyPr/>
          <a:lstStyle>
            <a:lvl1pPr>
              <a:defRPr sz="800"/>
            </a:lvl1pPr>
          </a:lstStyle>
          <a:p>
            <a:endParaRPr lang="de-DE"/>
          </a:p>
        </p:txBody>
      </p:sp>
      <p:sp>
        <p:nvSpPr>
          <p:cNvPr id="36" name="Bildplatzhalter 71">
            <a:extLst>
              <a:ext uri="{FF2B5EF4-FFF2-40B4-BE49-F238E27FC236}">
                <a16:creationId xmlns:a16="http://schemas.microsoft.com/office/drawing/2014/main" id="{B43EA173-B021-0435-7601-D9AC2F8D8436}"/>
              </a:ext>
            </a:extLst>
          </p:cNvPr>
          <p:cNvSpPr>
            <a:spLocks noGrp="1"/>
          </p:cNvSpPr>
          <p:nvPr>
            <p:ph type="pic" sz="quarter" idx="29"/>
          </p:nvPr>
        </p:nvSpPr>
        <p:spPr>
          <a:xfrm>
            <a:off x="3359052" y="3950393"/>
            <a:ext cx="2670967" cy="2286919"/>
          </a:xfrm>
          <a:solidFill>
            <a:srgbClr val="D9E5EC"/>
          </a:solidFill>
          <a:ln>
            <a:noFill/>
          </a:ln>
        </p:spPr>
        <p:txBody>
          <a:bodyPr/>
          <a:lstStyle>
            <a:lvl1pPr>
              <a:defRPr sz="800"/>
            </a:lvl1pPr>
          </a:lstStyle>
          <a:p>
            <a:endParaRPr lang="de-DE"/>
          </a:p>
        </p:txBody>
      </p:sp>
      <p:sp>
        <p:nvSpPr>
          <p:cNvPr id="37" name="Bildplatzhalter 71">
            <a:extLst>
              <a:ext uri="{FF2B5EF4-FFF2-40B4-BE49-F238E27FC236}">
                <a16:creationId xmlns:a16="http://schemas.microsoft.com/office/drawing/2014/main" id="{4E6AF126-1017-9187-B4B0-C73C41096D34}"/>
              </a:ext>
            </a:extLst>
          </p:cNvPr>
          <p:cNvSpPr>
            <a:spLocks noGrp="1"/>
          </p:cNvSpPr>
          <p:nvPr>
            <p:ph type="pic" sz="quarter" idx="30"/>
          </p:nvPr>
        </p:nvSpPr>
        <p:spPr>
          <a:xfrm>
            <a:off x="6162603" y="1562507"/>
            <a:ext cx="2670345" cy="2285065"/>
          </a:xfrm>
          <a:solidFill>
            <a:srgbClr val="D9E5EC"/>
          </a:solidFill>
          <a:ln>
            <a:noFill/>
          </a:ln>
        </p:spPr>
        <p:txBody>
          <a:bodyPr/>
          <a:lstStyle>
            <a:lvl1pPr>
              <a:defRPr sz="800"/>
            </a:lvl1pPr>
          </a:lstStyle>
          <a:p>
            <a:endParaRPr lang="de-DE"/>
          </a:p>
        </p:txBody>
      </p:sp>
      <p:sp>
        <p:nvSpPr>
          <p:cNvPr id="38" name="Bildplatzhalter 71">
            <a:extLst>
              <a:ext uri="{FF2B5EF4-FFF2-40B4-BE49-F238E27FC236}">
                <a16:creationId xmlns:a16="http://schemas.microsoft.com/office/drawing/2014/main" id="{835EB7E9-E4EF-4A0D-64FB-A4F596CB1CF0}"/>
              </a:ext>
            </a:extLst>
          </p:cNvPr>
          <p:cNvSpPr>
            <a:spLocks noGrp="1"/>
          </p:cNvSpPr>
          <p:nvPr>
            <p:ph type="pic" sz="quarter" idx="31"/>
          </p:nvPr>
        </p:nvSpPr>
        <p:spPr>
          <a:xfrm>
            <a:off x="6162603" y="3950393"/>
            <a:ext cx="2670345" cy="2286919"/>
          </a:xfrm>
          <a:solidFill>
            <a:srgbClr val="D9E5EC"/>
          </a:solidFill>
          <a:ln>
            <a:noFill/>
          </a:ln>
        </p:spPr>
        <p:txBody>
          <a:bodyPr/>
          <a:lstStyle>
            <a:lvl1pPr>
              <a:defRPr sz="800"/>
            </a:lvl1pPr>
          </a:lstStyle>
          <a:p>
            <a:endParaRPr lang="de-DE"/>
          </a:p>
        </p:txBody>
      </p:sp>
      <p:sp>
        <p:nvSpPr>
          <p:cNvPr id="39" name="Bildplatzhalter 71">
            <a:extLst>
              <a:ext uri="{FF2B5EF4-FFF2-40B4-BE49-F238E27FC236}">
                <a16:creationId xmlns:a16="http://schemas.microsoft.com/office/drawing/2014/main" id="{6467F766-93B5-1A9D-42E9-D3207F0B13B0}"/>
              </a:ext>
            </a:extLst>
          </p:cNvPr>
          <p:cNvSpPr>
            <a:spLocks noGrp="1"/>
          </p:cNvSpPr>
          <p:nvPr>
            <p:ph type="pic" sz="quarter" idx="32"/>
          </p:nvPr>
        </p:nvSpPr>
        <p:spPr>
          <a:xfrm>
            <a:off x="8965533" y="1562507"/>
            <a:ext cx="2670655" cy="2285065"/>
          </a:xfrm>
          <a:solidFill>
            <a:srgbClr val="D9E5EC"/>
          </a:solidFill>
          <a:ln>
            <a:noFill/>
          </a:ln>
        </p:spPr>
        <p:txBody>
          <a:bodyPr/>
          <a:lstStyle>
            <a:lvl1pPr>
              <a:defRPr sz="800"/>
            </a:lvl1pPr>
          </a:lstStyle>
          <a:p>
            <a:endParaRPr lang="de-DE"/>
          </a:p>
        </p:txBody>
      </p:sp>
      <p:sp>
        <p:nvSpPr>
          <p:cNvPr id="40" name="Bildplatzhalter 71">
            <a:extLst>
              <a:ext uri="{FF2B5EF4-FFF2-40B4-BE49-F238E27FC236}">
                <a16:creationId xmlns:a16="http://schemas.microsoft.com/office/drawing/2014/main" id="{D7977CB8-C981-BAB8-A3F3-1B150DE4BDDC}"/>
              </a:ext>
            </a:extLst>
          </p:cNvPr>
          <p:cNvSpPr>
            <a:spLocks noGrp="1"/>
          </p:cNvSpPr>
          <p:nvPr>
            <p:ph type="pic" sz="quarter" idx="33"/>
          </p:nvPr>
        </p:nvSpPr>
        <p:spPr>
          <a:xfrm>
            <a:off x="8965533" y="3950393"/>
            <a:ext cx="2670655" cy="2286919"/>
          </a:xfrm>
          <a:solidFill>
            <a:srgbClr val="D9E5EC"/>
          </a:solidFill>
          <a:ln>
            <a:noFill/>
          </a:ln>
        </p:spPr>
        <p:txBody>
          <a:bodyPr/>
          <a:lstStyle>
            <a:lvl1pPr>
              <a:defRPr sz="800"/>
            </a:lvl1pPr>
          </a:lstStyle>
          <a:p>
            <a:endParaRPr lang="de-DE"/>
          </a:p>
        </p:txBody>
      </p:sp>
      <p:sp>
        <p:nvSpPr>
          <p:cNvPr id="2" name="Titel 1">
            <a:extLst>
              <a:ext uri="{FF2B5EF4-FFF2-40B4-BE49-F238E27FC236}">
                <a16:creationId xmlns:a16="http://schemas.microsoft.com/office/drawing/2014/main" id="{17547C5B-0B80-93C1-5387-9C6D28E0FF2F}"/>
              </a:ext>
            </a:extLst>
          </p:cNvPr>
          <p:cNvSpPr>
            <a:spLocks noGrp="1"/>
          </p:cNvSpPr>
          <p:nvPr>
            <p:ph type="title"/>
          </p:nvPr>
        </p:nvSpPr>
        <p:spPr>
          <a:xfrm>
            <a:off x="555812" y="404547"/>
            <a:ext cx="11080376" cy="430887"/>
          </a:xfrm>
        </p:spPr>
        <p:txBody>
          <a:bodyPr/>
          <a:lstStyle/>
          <a:p>
            <a:r>
              <a:rPr lang="de-DE"/>
              <a:t>Mastertitelformat bearbeiten</a:t>
            </a:r>
          </a:p>
        </p:txBody>
      </p:sp>
      <p:sp>
        <p:nvSpPr>
          <p:cNvPr id="7" name="Datumsplatzhalter 6">
            <a:extLst>
              <a:ext uri="{FF2B5EF4-FFF2-40B4-BE49-F238E27FC236}">
                <a16:creationId xmlns:a16="http://schemas.microsoft.com/office/drawing/2014/main" id="{73006E1F-7C66-345C-384C-990AB99F4DBE}"/>
              </a:ext>
            </a:extLst>
          </p:cNvPr>
          <p:cNvSpPr>
            <a:spLocks noGrp="1"/>
          </p:cNvSpPr>
          <p:nvPr>
            <p:ph type="dt" sz="half" idx="34"/>
          </p:nvPr>
        </p:nvSpPr>
        <p:spPr/>
        <p:txBody>
          <a:bodyPr/>
          <a:lstStyle/>
          <a:p>
            <a:fld id="{8DDEC60E-A6B7-4EAD-A4E2-4A093954323A}" type="datetime1">
              <a:rPr lang="de-DE" smtClean="0"/>
              <a:t>16.10.2023</a:t>
            </a:fld>
            <a:endParaRPr lang="de-DE"/>
          </a:p>
        </p:txBody>
      </p:sp>
      <p:sp>
        <p:nvSpPr>
          <p:cNvPr id="9" name="Fußzeilenplatzhalter 8">
            <a:extLst>
              <a:ext uri="{FF2B5EF4-FFF2-40B4-BE49-F238E27FC236}">
                <a16:creationId xmlns:a16="http://schemas.microsoft.com/office/drawing/2014/main" id="{8646FE0A-AFCF-420C-8216-2F00FB874D3B}"/>
              </a:ext>
            </a:extLst>
          </p:cNvPr>
          <p:cNvSpPr>
            <a:spLocks noGrp="1"/>
          </p:cNvSpPr>
          <p:nvPr>
            <p:ph type="ftr" sz="quarter" idx="35"/>
          </p:nvPr>
        </p:nvSpPr>
        <p:spPr/>
        <p:txBody>
          <a:bodyPr/>
          <a:lstStyle/>
          <a:p>
            <a:r>
              <a:rPr lang="de-DE"/>
              <a:t>HTWG Hochschule Konstanz  |  Vorname Name  |  Titel Lehrveranstaltung, ggfs. konkretes Thema  |  © Urheberrechtlich geschütztes Material</a:t>
            </a:r>
          </a:p>
        </p:txBody>
      </p:sp>
      <p:sp>
        <p:nvSpPr>
          <p:cNvPr id="10" name="Foliennummernplatzhalter 9">
            <a:extLst>
              <a:ext uri="{FF2B5EF4-FFF2-40B4-BE49-F238E27FC236}">
                <a16:creationId xmlns:a16="http://schemas.microsoft.com/office/drawing/2014/main" id="{99219280-B456-1B63-D191-C0E551F662EB}"/>
              </a:ext>
            </a:extLst>
          </p:cNvPr>
          <p:cNvSpPr>
            <a:spLocks noGrp="1"/>
          </p:cNvSpPr>
          <p:nvPr>
            <p:ph type="sldNum" sz="quarter" idx="36"/>
          </p:nvPr>
        </p:nvSpPr>
        <p:spPr/>
        <p:txBody>
          <a:bodyPr/>
          <a:lstStyle/>
          <a:p>
            <a:fld id="{69F34120-B5BD-450B-94B9-3E8DBFFED806}" type="slidenum">
              <a:rPr lang="de-DE" smtClean="0"/>
              <a:pPr/>
              <a:t>‹Nr.›</a:t>
            </a:fld>
            <a:endParaRPr lang="de-DE"/>
          </a:p>
        </p:txBody>
      </p:sp>
    </p:spTree>
    <p:extLst>
      <p:ext uri="{BB962C8B-B14F-4D97-AF65-F5344CB8AC3E}">
        <p14:creationId xmlns:p14="http://schemas.microsoft.com/office/powerpoint/2010/main" val="1871210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ernaussage / Zitat">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solidFill>
                  <a:schemeClr val="bg2">
                    <a:lumMod val="50000"/>
                  </a:schemeClr>
                </a:solidFill>
              </a:defRPr>
            </a:lvl1pPr>
          </a:lstStyle>
          <a:p>
            <a:fld id="{EA63EB4E-42AF-40CE-9D62-D9A1D92FB075}"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lvl1pPr>
              <a:defRPr>
                <a:solidFill>
                  <a:schemeClr val="bg2">
                    <a:lumMod val="50000"/>
                  </a:schemeClr>
                </a:solidFill>
              </a:defRPr>
            </a:lvl1p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a:ln w="6350">
            <a:noFill/>
          </a:ln>
        </p:spPr>
        <p:txBody>
          <a:bodyPr/>
          <a:lstStyle>
            <a:lvl1pPr>
              <a:defRPr>
                <a:solidFill>
                  <a:schemeClr val="bg1"/>
                </a:solidFill>
              </a:defRPr>
            </a:lvl1pPr>
          </a:lstStyle>
          <a:p>
            <a:fld id="{69F34120-B5BD-450B-94B9-3E8DBFFED806}" type="slidenum">
              <a:rPr lang="de-DE" smtClean="0"/>
              <a:pPr/>
              <a:t>‹Nr.›</a:t>
            </a:fld>
            <a:endParaRPr lang="de-DE"/>
          </a:p>
        </p:txBody>
      </p:sp>
      <p:sp>
        <p:nvSpPr>
          <p:cNvPr id="98" name="Textplatzhalter 7">
            <a:extLst>
              <a:ext uri="{FF2B5EF4-FFF2-40B4-BE49-F238E27FC236}">
                <a16:creationId xmlns:a16="http://schemas.microsoft.com/office/drawing/2014/main" id="{24AE64F5-E1D6-049C-A7F0-18358A9021C5}"/>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solidFill>
                  <a:schemeClr val="tx1"/>
                </a:solidFill>
              </a:defRPr>
            </a:lvl1pPr>
          </a:lstStyle>
          <a:p>
            <a:pPr lvl="0"/>
            <a:r>
              <a:rPr lang="de-DE"/>
              <a:t>Fußnote / Quelle</a:t>
            </a:r>
          </a:p>
        </p:txBody>
      </p:sp>
      <p:grpSp>
        <p:nvGrpSpPr>
          <p:cNvPr id="99" name="Gruppieren 98">
            <a:extLst>
              <a:ext uri="{FF2B5EF4-FFF2-40B4-BE49-F238E27FC236}">
                <a16:creationId xmlns:a16="http://schemas.microsoft.com/office/drawing/2014/main" id="{9D0DFD5B-6581-9103-0CF0-92E8ADE6788E}"/>
              </a:ext>
            </a:extLst>
          </p:cNvPr>
          <p:cNvGrpSpPr/>
          <p:nvPr userDrawn="1"/>
        </p:nvGrpSpPr>
        <p:grpSpPr>
          <a:xfrm>
            <a:off x="1151047" y="946555"/>
            <a:ext cx="9877339" cy="4952729"/>
            <a:chOff x="1151047" y="946555"/>
            <a:chExt cx="9877339" cy="4952729"/>
          </a:xfrm>
        </p:grpSpPr>
        <p:sp>
          <p:nvSpPr>
            <p:cNvPr id="8" name="Ellipse 7">
              <a:extLst>
                <a:ext uri="{FF2B5EF4-FFF2-40B4-BE49-F238E27FC236}">
                  <a16:creationId xmlns:a16="http://schemas.microsoft.com/office/drawing/2014/main" id="{2C4FE705-B1A2-81A9-2024-4A51392BDC0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C02DAAFA-1003-320A-E4A8-9EC43905FBA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9B867B3D-40F6-4B71-6822-A61F602AC0D7}"/>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3A22AD1A-3976-ABCC-D30B-E08F53260D7F}"/>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F4EA4685-19C0-6119-D4F0-F8B1E92999C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EBDF801C-094F-3FAC-4A4B-665FF554DD68}"/>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8FE71F95-D8B3-38CB-50E2-111D31CE8648}"/>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82B5B309-8AE0-6AA9-2A73-68884369EF9B}"/>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9FBBCF6D-06FD-A62D-84C8-2310F7C9F81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5D5CBB5F-C749-436A-E284-8963A8A35000}"/>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F04FB0D4-A673-E172-B5F8-AD3BC7FF616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64A8B4D8-CC78-6D7C-3E16-96D672430506}"/>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EB9E4B69-B8C2-8A0C-600B-27493E271E34}"/>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49C3559F-A1D5-F79A-4F52-3674AAE1EBCF}"/>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04F8FBE4-66AC-73E6-AD9A-87A8015E4DE9}"/>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B439CBD5-3DE9-D02B-3635-04E8FCDBB966}"/>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F3EFABAD-0372-8DFA-18D8-EEB5A75632C0}"/>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6CD0BC73-1472-9A41-3BA8-3BF0C7624799}"/>
                </a:ext>
              </a:extLst>
            </p:cNvPr>
            <p:cNvSpPr/>
            <p:nvPr userDrawn="1"/>
          </p:nvSpPr>
          <p:spPr>
            <a:xfrm>
              <a:off x="11510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16F74921-48D6-261B-6B0B-6FB9B824928B}"/>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B38F6BEC-F4CD-1E52-8E7A-88FE949A4232}"/>
                </a:ext>
              </a:extLst>
            </p:cNvPr>
            <p:cNvSpPr/>
            <p:nvPr userDrawn="1"/>
          </p:nvSpPr>
          <p:spPr>
            <a:xfrm>
              <a:off x="11510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AFD85208-F2A5-6BB5-6C83-2856C5C941C7}"/>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16F4886B-C608-A325-69C7-E1668E68BB5B}"/>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4" name="Ellipse 83">
              <a:extLst>
                <a:ext uri="{FF2B5EF4-FFF2-40B4-BE49-F238E27FC236}">
                  <a16:creationId xmlns:a16="http://schemas.microsoft.com/office/drawing/2014/main" id="{D5FD70B6-84F2-10D1-B495-EF61CE11EE85}"/>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5" name="Ellipse 84">
              <a:extLst>
                <a:ext uri="{FF2B5EF4-FFF2-40B4-BE49-F238E27FC236}">
                  <a16:creationId xmlns:a16="http://schemas.microsoft.com/office/drawing/2014/main" id="{93FC7A81-9061-7355-D365-9CE75E256046}"/>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6" name="Ellipse 85">
              <a:extLst>
                <a:ext uri="{FF2B5EF4-FFF2-40B4-BE49-F238E27FC236}">
                  <a16:creationId xmlns:a16="http://schemas.microsoft.com/office/drawing/2014/main" id="{451BCADA-3E1E-66EE-256F-1945C1E219E4}"/>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7" name="Ellipse 86">
              <a:extLst>
                <a:ext uri="{FF2B5EF4-FFF2-40B4-BE49-F238E27FC236}">
                  <a16:creationId xmlns:a16="http://schemas.microsoft.com/office/drawing/2014/main" id="{AD77619F-FB4D-5BFC-DC21-5362D460644B}"/>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8" name="Ellipse 87">
              <a:extLst>
                <a:ext uri="{FF2B5EF4-FFF2-40B4-BE49-F238E27FC236}">
                  <a16:creationId xmlns:a16="http://schemas.microsoft.com/office/drawing/2014/main" id="{E5D86532-706D-BF95-7316-806BD78C3648}"/>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9" name="Ellipse 88">
              <a:extLst>
                <a:ext uri="{FF2B5EF4-FFF2-40B4-BE49-F238E27FC236}">
                  <a16:creationId xmlns:a16="http://schemas.microsoft.com/office/drawing/2014/main" id="{8C92DA2D-9C30-B46E-D62B-AD04744FF511}"/>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0" name="Ellipse 89">
              <a:extLst>
                <a:ext uri="{FF2B5EF4-FFF2-40B4-BE49-F238E27FC236}">
                  <a16:creationId xmlns:a16="http://schemas.microsoft.com/office/drawing/2014/main" id="{0F3F3098-AC48-BD21-AF68-43C2C94E876E}"/>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1" name="Ellipse 90">
              <a:extLst>
                <a:ext uri="{FF2B5EF4-FFF2-40B4-BE49-F238E27FC236}">
                  <a16:creationId xmlns:a16="http://schemas.microsoft.com/office/drawing/2014/main" id="{0414737B-7236-61E6-9331-D64E66FFE3BF}"/>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2" name="Ellipse 91">
              <a:extLst>
                <a:ext uri="{FF2B5EF4-FFF2-40B4-BE49-F238E27FC236}">
                  <a16:creationId xmlns:a16="http://schemas.microsoft.com/office/drawing/2014/main" id="{534F7A08-EC99-92EA-4B29-6346194808A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3" name="Ellipse 92">
              <a:extLst>
                <a:ext uri="{FF2B5EF4-FFF2-40B4-BE49-F238E27FC236}">
                  <a16:creationId xmlns:a16="http://schemas.microsoft.com/office/drawing/2014/main" id="{CCFC03B5-2A8E-68C5-7284-A99DBF79F03E}"/>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4" name="Ellipse 93">
              <a:extLst>
                <a:ext uri="{FF2B5EF4-FFF2-40B4-BE49-F238E27FC236}">
                  <a16:creationId xmlns:a16="http://schemas.microsoft.com/office/drawing/2014/main" id="{3D773FD3-6190-FF87-1C8B-EB3660573FE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5" name="Ellipse 94">
              <a:extLst>
                <a:ext uri="{FF2B5EF4-FFF2-40B4-BE49-F238E27FC236}">
                  <a16:creationId xmlns:a16="http://schemas.microsoft.com/office/drawing/2014/main" id="{8B81CC33-564A-0332-3890-259EAEE821C4}"/>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Ellipse 95">
              <a:extLst>
                <a:ext uri="{FF2B5EF4-FFF2-40B4-BE49-F238E27FC236}">
                  <a16:creationId xmlns:a16="http://schemas.microsoft.com/office/drawing/2014/main" id="{E0AFC737-D993-7733-0F55-ED8CE8AEB4E4}"/>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5F2DAB16-D4BE-13D3-2BF2-59DB6010BF5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00" name="Freihandform: Form 99">
            <a:extLst>
              <a:ext uri="{FF2B5EF4-FFF2-40B4-BE49-F238E27FC236}">
                <a16:creationId xmlns:a16="http://schemas.microsoft.com/office/drawing/2014/main" id="{4755C45A-3835-C7A2-ECD5-D43EC3A99B27}"/>
              </a:ext>
            </a:extLst>
          </p:cNvPr>
          <p:cNvSpPr/>
          <p:nvPr userDrawn="1"/>
        </p:nvSpPr>
        <p:spPr>
          <a:xfrm flipV="1">
            <a:off x="8276324" y="0"/>
            <a:ext cx="3471706" cy="2611878"/>
          </a:xfrm>
          <a:custGeom>
            <a:avLst/>
            <a:gdLst>
              <a:gd name="connsiteX0" fmla="*/ 1899706 w 3799412"/>
              <a:gd name="connsiteY0" fmla="*/ 0 h 2858422"/>
              <a:gd name="connsiteX1" fmla="*/ 3799412 w 3799412"/>
              <a:gd name="connsiteY1" fmla="*/ 1899706 h 2858422"/>
              <a:gd name="connsiteX2" fmla="*/ 3570128 w 3799412"/>
              <a:gd name="connsiteY2" fmla="*/ 2805219 h 2858422"/>
              <a:gd name="connsiteX3" fmla="*/ 3537806 w 3799412"/>
              <a:gd name="connsiteY3" fmla="*/ 2858422 h 2858422"/>
              <a:gd name="connsiteX4" fmla="*/ 261606 w 3799412"/>
              <a:gd name="connsiteY4" fmla="*/ 2858422 h 2858422"/>
              <a:gd name="connsiteX5" fmla="*/ 229284 w 3799412"/>
              <a:gd name="connsiteY5" fmla="*/ 2805219 h 2858422"/>
              <a:gd name="connsiteX6" fmla="*/ 0 w 3799412"/>
              <a:gd name="connsiteY6" fmla="*/ 1899706 h 2858422"/>
              <a:gd name="connsiteX7" fmla="*/ 1899706 w 3799412"/>
              <a:gd name="connsiteY7" fmla="*/ 0 h 28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412" h="2858422">
                <a:moveTo>
                  <a:pt x="1899706" y="0"/>
                </a:moveTo>
                <a:cubicBezTo>
                  <a:pt x="2948885" y="0"/>
                  <a:pt x="3799412" y="850527"/>
                  <a:pt x="3799412" y="1899706"/>
                </a:cubicBezTo>
                <a:cubicBezTo>
                  <a:pt x="3799412" y="2227575"/>
                  <a:pt x="3716353" y="2536044"/>
                  <a:pt x="3570128" y="2805219"/>
                </a:cubicBezTo>
                <a:lnTo>
                  <a:pt x="3537806" y="2858422"/>
                </a:lnTo>
                <a:lnTo>
                  <a:pt x="261606" y="2858422"/>
                </a:lnTo>
                <a:lnTo>
                  <a:pt x="229284" y="2805219"/>
                </a:lnTo>
                <a:cubicBezTo>
                  <a:pt x="83060" y="2536044"/>
                  <a:pt x="0" y="2227575"/>
                  <a:pt x="0" y="1899706"/>
                </a:cubicBezTo>
                <a:cubicBezTo>
                  <a:pt x="0" y="850527"/>
                  <a:pt x="850527" y="0"/>
                  <a:pt x="1899706"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09" name="Textplatzhalter 108">
            <a:extLst>
              <a:ext uri="{FF2B5EF4-FFF2-40B4-BE49-F238E27FC236}">
                <a16:creationId xmlns:a16="http://schemas.microsoft.com/office/drawing/2014/main" id="{DAAD1776-8B3C-A00F-AA27-1F0F024A2D84}"/>
              </a:ext>
            </a:extLst>
          </p:cNvPr>
          <p:cNvSpPr>
            <a:spLocks noGrp="1"/>
          </p:cNvSpPr>
          <p:nvPr userDrawn="1">
            <p:ph type="body" sz="quarter" idx="14"/>
          </p:nvPr>
        </p:nvSpPr>
        <p:spPr>
          <a:xfrm>
            <a:off x="1573674" y="1376901"/>
            <a:ext cx="9016089" cy="4097775"/>
          </a:xfrm>
          <a:noFill/>
          <a:ln>
            <a:noFill/>
          </a:ln>
          <a:effectLst/>
        </p:spPr>
        <p:txBody>
          <a:bodyPr lIns="144000" tIns="144000" rIns="144000" bIns="144000"/>
          <a:lstStyle>
            <a:lvl1pPr algn="l">
              <a:spcBef>
                <a:spcPts val="0"/>
              </a:spcBef>
              <a:defRPr sz="4000">
                <a:solidFill>
                  <a:schemeClr val="tx1"/>
                </a:solidFill>
              </a:defRPr>
            </a:lvl1pPr>
            <a:lvl2pPr marL="360363" indent="-360363" algn="l">
              <a:spcBef>
                <a:spcPts val="0"/>
              </a:spcBef>
              <a:tabLst/>
              <a:defRPr sz="30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1605932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erson / Vita">
    <p:spTree>
      <p:nvGrpSpPr>
        <p:cNvPr id="1" name=""/>
        <p:cNvGrpSpPr/>
        <p:nvPr/>
      </p:nvGrpSpPr>
      <p:grpSpPr>
        <a:xfrm>
          <a:off x="0" y="0"/>
          <a:ext cx="0" cy="0"/>
          <a:chOff x="0" y="0"/>
          <a:chExt cx="0" cy="0"/>
        </a:xfrm>
      </p:grpSpPr>
      <p:grpSp>
        <p:nvGrpSpPr>
          <p:cNvPr id="137" name="Gruppieren 136">
            <a:extLst>
              <a:ext uri="{FF2B5EF4-FFF2-40B4-BE49-F238E27FC236}">
                <a16:creationId xmlns:a16="http://schemas.microsoft.com/office/drawing/2014/main" id="{31DAAB11-26B0-AFE2-63DA-2BD7D7F5A299}"/>
              </a:ext>
            </a:extLst>
          </p:cNvPr>
          <p:cNvGrpSpPr/>
          <p:nvPr userDrawn="1"/>
        </p:nvGrpSpPr>
        <p:grpSpPr>
          <a:xfrm>
            <a:off x="7721527" y="946555"/>
            <a:ext cx="3306859" cy="4952729"/>
            <a:chOff x="7721527" y="946555"/>
            <a:chExt cx="3306859" cy="4952729"/>
          </a:xfrm>
        </p:grpSpPr>
        <p:sp>
          <p:nvSpPr>
            <p:cNvPr id="15" name="Ellipse 14">
              <a:extLst>
                <a:ext uri="{FF2B5EF4-FFF2-40B4-BE49-F238E27FC236}">
                  <a16:creationId xmlns:a16="http://schemas.microsoft.com/office/drawing/2014/main" id="{644A4883-4F1B-7AB5-CF29-336A772C1FAD}"/>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0A506D4A-C7D0-54B5-7CFB-408E622CCEA6}"/>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06965B6E-9235-77AB-59F7-0B2050F04F0D}"/>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EE3956AC-07C5-5EC7-D4DE-F7D9EC6C8246}"/>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F3956E58-33B5-6328-D9BD-3DD8D44EF4F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8CBD5B12-4355-0D08-517A-99A58A00163B}"/>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28447B6C-9535-B588-9329-4B5400967B50}"/>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7DB737FC-ACC8-3F1D-C923-8C213E084A8D}"/>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C2B3199E-EBC0-76F1-DC91-06F164178108}"/>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5C0CD3DB-C983-B5BE-34AF-1DEF01060F01}"/>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ADE2C17-7808-4614-84A0-0C90DEE1B3C4}"/>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D84BC1AB-B14B-965C-FE5D-13D4EDBF5827}"/>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DA444727-F844-DA8E-C3D6-425569643E8D}"/>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F0A19649-3F67-D6F9-B6EB-D9354F3F736A}"/>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2B9F3C4E-CF1E-E76F-2CE9-B5255EC21D4A}"/>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4EFF8927-DF2F-9612-B4B0-3C961C3EDA1B}"/>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69520403-9BD9-47A7-5132-DF6460C2E911}"/>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E65D1DA3-A7B8-5300-1DDB-010020448EDD}"/>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2" name="Ellipse 71">
              <a:extLst>
                <a:ext uri="{FF2B5EF4-FFF2-40B4-BE49-F238E27FC236}">
                  <a16:creationId xmlns:a16="http://schemas.microsoft.com/office/drawing/2014/main" id="{E7B9014C-7BFC-361C-29A9-D214CFB9BEC5}"/>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1ED65BCD-8828-8216-D5F2-648FAA84121B}"/>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0" name="Ellipse 99">
              <a:extLst>
                <a:ext uri="{FF2B5EF4-FFF2-40B4-BE49-F238E27FC236}">
                  <a16:creationId xmlns:a16="http://schemas.microsoft.com/office/drawing/2014/main" id="{8FA54F12-FB19-E85A-4B01-3FFE7C45FD5E}"/>
                </a:ext>
              </a:extLst>
            </p:cNvPr>
            <p:cNvSpPr/>
            <p:nvPr userDrawn="1"/>
          </p:nvSpPr>
          <p:spPr>
            <a:xfrm>
              <a:off x="772152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1" name="Ellipse 100">
              <a:extLst>
                <a:ext uri="{FF2B5EF4-FFF2-40B4-BE49-F238E27FC236}">
                  <a16:creationId xmlns:a16="http://schemas.microsoft.com/office/drawing/2014/main" id="{BFECF634-AEE0-A929-D87E-2AF4AF315295}"/>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C225341B-C837-076B-9889-799CF28BBFAB}"/>
                </a:ext>
              </a:extLst>
            </p:cNvPr>
            <p:cNvSpPr/>
            <p:nvPr userDrawn="1"/>
          </p:nvSpPr>
          <p:spPr>
            <a:xfrm>
              <a:off x="93641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0E094FA7-2976-FE98-B803-561FD4F1B1D1}"/>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Ellipse 107">
              <a:extLst>
                <a:ext uri="{FF2B5EF4-FFF2-40B4-BE49-F238E27FC236}">
                  <a16:creationId xmlns:a16="http://schemas.microsoft.com/office/drawing/2014/main" id="{937F18B8-939D-9C06-667E-48315DA59FA6}"/>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C6C73CBF-2849-75EB-0B6A-AF686F19E930}"/>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0" name="Ellipse 119">
              <a:extLst>
                <a:ext uri="{FF2B5EF4-FFF2-40B4-BE49-F238E27FC236}">
                  <a16:creationId xmlns:a16="http://schemas.microsoft.com/office/drawing/2014/main" id="{EC1CCB71-A78C-8D24-D286-A5A83A81A5C6}"/>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1" name="Ellipse 120">
              <a:extLst>
                <a:ext uri="{FF2B5EF4-FFF2-40B4-BE49-F238E27FC236}">
                  <a16:creationId xmlns:a16="http://schemas.microsoft.com/office/drawing/2014/main" id="{9DD3842E-E5F2-E762-E0D2-5E2C9E270AD2}"/>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2" name="Ellipse 121">
              <a:extLst>
                <a:ext uri="{FF2B5EF4-FFF2-40B4-BE49-F238E27FC236}">
                  <a16:creationId xmlns:a16="http://schemas.microsoft.com/office/drawing/2014/main" id="{9A2A38E1-1A10-5563-C2FB-6EC19AED8C05}"/>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3" name="Ellipse 122">
              <a:extLst>
                <a:ext uri="{FF2B5EF4-FFF2-40B4-BE49-F238E27FC236}">
                  <a16:creationId xmlns:a16="http://schemas.microsoft.com/office/drawing/2014/main" id="{CEBE6CFA-27E3-B326-8E62-5EC8901DCE50}"/>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F63C85B0-6874-421D-89E7-FEA2FB2EFA91}"/>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806A5AB5-DF11-50B4-BE25-055C161CC81D}"/>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4" name="Ellipse 133">
              <a:extLst>
                <a:ext uri="{FF2B5EF4-FFF2-40B4-BE49-F238E27FC236}">
                  <a16:creationId xmlns:a16="http://schemas.microsoft.com/office/drawing/2014/main" id="{BC8CB6D7-74B3-2278-195D-48E599A5AA77}"/>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5" name="Ellipse 134">
              <a:extLst>
                <a:ext uri="{FF2B5EF4-FFF2-40B4-BE49-F238E27FC236}">
                  <a16:creationId xmlns:a16="http://schemas.microsoft.com/office/drawing/2014/main" id="{3B11FEDC-B6FF-F04C-B3FE-8FD7A6AD294D}"/>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6" name="Ellipse 135">
              <a:extLst>
                <a:ext uri="{FF2B5EF4-FFF2-40B4-BE49-F238E27FC236}">
                  <a16:creationId xmlns:a16="http://schemas.microsoft.com/office/drawing/2014/main" id="{68288A6C-065A-B4DE-FD67-177B89B8E17A}"/>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2" name="Datumsplatzhalter 1"/>
          <p:cNvSpPr>
            <a:spLocks noGrp="1"/>
          </p:cNvSpPr>
          <p:nvPr>
            <p:ph type="dt" sz="half" idx="10"/>
          </p:nvPr>
        </p:nvSpPr>
        <p:spPr/>
        <p:txBody>
          <a:bodyPr/>
          <a:lstStyle/>
          <a:p>
            <a:fld id="{950A533A-36AB-4DAE-8E74-EBDE4B964196}"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
        <p:nvSpPr>
          <p:cNvPr id="98" name="Textplatzhalter 7">
            <a:extLst>
              <a:ext uri="{FF2B5EF4-FFF2-40B4-BE49-F238E27FC236}">
                <a16:creationId xmlns:a16="http://schemas.microsoft.com/office/drawing/2014/main" id="{24AE64F5-E1D6-049C-A7F0-18358A9021C5}"/>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5" name="Titel 4">
            <a:extLst>
              <a:ext uri="{FF2B5EF4-FFF2-40B4-BE49-F238E27FC236}">
                <a16:creationId xmlns:a16="http://schemas.microsoft.com/office/drawing/2014/main" id="{AC2BEBEE-9880-25A4-86AF-81A1C219950C}"/>
              </a:ext>
            </a:extLst>
          </p:cNvPr>
          <p:cNvSpPr>
            <a:spLocks noGrp="1"/>
          </p:cNvSpPr>
          <p:nvPr userDrawn="1">
            <p:ph type="title"/>
          </p:nvPr>
        </p:nvSpPr>
        <p:spPr/>
        <p:txBody>
          <a:bodyPr/>
          <a:lstStyle/>
          <a:p>
            <a:r>
              <a:rPr lang="de-DE"/>
              <a:t>Mastertitelformat bearbeiten</a:t>
            </a:r>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8174443" y="1372703"/>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555812" y="1556792"/>
            <a:ext cx="6352648"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Ellipse 5">
            <a:extLst>
              <a:ext uri="{FF2B5EF4-FFF2-40B4-BE49-F238E27FC236}">
                <a16:creationId xmlns:a16="http://schemas.microsoft.com/office/drawing/2014/main" id="{C75B65F9-B435-F90F-C472-B2DB33FCB1EF}"/>
              </a:ext>
            </a:extLst>
          </p:cNvPr>
          <p:cNvSpPr/>
          <p:nvPr userDrawn="1"/>
        </p:nvSpPr>
        <p:spPr>
          <a:xfrm>
            <a:off x="10937372" y="4164568"/>
            <a:ext cx="160407" cy="160407"/>
          </a:xfrm>
          <a:prstGeom prst="ellipse">
            <a:avLst/>
          </a:prstGeom>
          <a:solidFill>
            <a:schemeClr val="tx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2217570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chlussfolie 1 mit Portrait (weiß)">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71F86887-338C-1AA9-ECAB-2280E49BC467}"/>
              </a:ext>
            </a:extLst>
          </p:cNvPr>
          <p:cNvSpPr/>
          <p:nvPr userDrawn="1"/>
        </p:nvSpPr>
        <p:spPr>
          <a:xfrm>
            <a:off x="0" y="2029437"/>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grpSp>
        <p:nvGrpSpPr>
          <p:cNvPr id="5" name="Gruppieren 4">
            <a:extLst>
              <a:ext uri="{FF2B5EF4-FFF2-40B4-BE49-F238E27FC236}">
                <a16:creationId xmlns:a16="http://schemas.microsoft.com/office/drawing/2014/main" id="{2C41A28D-E41D-7068-A1B3-25D41160D620}"/>
              </a:ext>
            </a:extLst>
          </p:cNvPr>
          <p:cNvGrpSpPr/>
          <p:nvPr userDrawn="1"/>
        </p:nvGrpSpPr>
        <p:grpSpPr>
          <a:xfrm>
            <a:off x="1151047" y="946555"/>
            <a:ext cx="9877339" cy="1665323"/>
            <a:chOff x="1151047" y="946555"/>
            <a:chExt cx="9877339" cy="1665323"/>
          </a:xfrm>
        </p:grpSpPr>
        <p:sp>
          <p:nvSpPr>
            <p:cNvPr id="16" name="Ellipse 15">
              <a:extLst>
                <a:ext uri="{FF2B5EF4-FFF2-40B4-BE49-F238E27FC236}">
                  <a16:creationId xmlns:a16="http://schemas.microsoft.com/office/drawing/2014/main" id="{0655781A-8601-AB52-21D6-DFFC5759B8BD}"/>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D74E786-A1F1-58E8-16B0-73CEF1E12F4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6901D53F-86F0-5069-D34B-004D47B6F81B}"/>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A4F653F-D36B-9E28-58D6-FF525FEFC1E4}"/>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783F95A9-9413-306A-85C3-1ED5F8F6356A}"/>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C2CDBE4A-5A24-52E2-AA37-67A9E46136A7}"/>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890D4523-C475-F7C2-B0ED-11CE12003885}"/>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EC7C2153-7849-CB3E-290C-1CA224388723}"/>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2" name="Ellipse 81">
              <a:extLst>
                <a:ext uri="{FF2B5EF4-FFF2-40B4-BE49-F238E27FC236}">
                  <a16:creationId xmlns:a16="http://schemas.microsoft.com/office/drawing/2014/main" id="{3843E01F-E1C4-62C2-54C3-467D9775E7E7}"/>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pic>
        <p:nvPicPr>
          <p:cNvPr id="104" name="Grafik 103">
            <a:extLst>
              <a:ext uri="{FF2B5EF4-FFF2-40B4-BE49-F238E27FC236}">
                <a16:creationId xmlns:a16="http://schemas.microsoft.com/office/drawing/2014/main" id="{4E0490C8-1206-81F2-F7D6-378DBF52B165}"/>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951B49E7-2408-4D2E-B1EE-CD8C8AA1295C}"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p>
            <a:r>
              <a:rPr lang="de-DE"/>
              <a:t>Mastertitelformat bearbeiten</a:t>
            </a:r>
          </a:p>
        </p:txBody>
      </p:sp>
      <p:pic>
        <p:nvPicPr>
          <p:cNvPr id="111" name="Grafik 110">
            <a:extLst>
              <a:ext uri="{FF2B5EF4-FFF2-40B4-BE49-F238E27FC236}">
                <a16:creationId xmlns:a16="http://schemas.microsoft.com/office/drawing/2014/main" id="{DA628EE6-2501-E0DC-ED7B-0A1FD1B78369}"/>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12" name="Ellipse 11">
            <a:extLst>
              <a:ext uri="{FF2B5EF4-FFF2-40B4-BE49-F238E27FC236}">
                <a16:creationId xmlns:a16="http://schemas.microsoft.com/office/drawing/2014/main" id="{215351FE-3CED-39AC-3E68-C90AD1243516}"/>
              </a:ext>
            </a:extLst>
          </p:cNvPr>
          <p:cNvSpPr/>
          <p:nvPr userDrawn="1"/>
        </p:nvSpPr>
        <p:spPr>
          <a:xfrm>
            <a:off x="4383253" y="895153"/>
            <a:ext cx="124289" cy="124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54603BA4-F0D7-5AAD-6753-FB5771D908B9}"/>
              </a:ext>
            </a:extLst>
          </p:cNvPr>
          <p:cNvSpPr/>
          <p:nvPr userDrawn="1"/>
        </p:nvSpPr>
        <p:spPr>
          <a:xfrm flipH="1">
            <a:off x="10015309" y="4063676"/>
            <a:ext cx="361913" cy="362191"/>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54982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chlussfolie 2 (weiß)">
    <p:spTree>
      <p:nvGrpSpPr>
        <p:cNvPr id="1" name=""/>
        <p:cNvGrpSpPr/>
        <p:nvPr/>
      </p:nvGrpSpPr>
      <p:grpSpPr>
        <a:xfrm>
          <a:off x="0" y="0"/>
          <a:ext cx="0" cy="0"/>
          <a:chOff x="0" y="0"/>
          <a:chExt cx="0" cy="0"/>
        </a:xfrm>
      </p:grpSpPr>
      <p:sp>
        <p:nvSpPr>
          <p:cNvPr id="254" name="Ellipse 253">
            <a:extLst>
              <a:ext uri="{FF2B5EF4-FFF2-40B4-BE49-F238E27FC236}">
                <a16:creationId xmlns:a16="http://schemas.microsoft.com/office/drawing/2014/main" id="{C3D7DF44-0866-2647-2120-59FC6ADD0253}"/>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5" name="Ellipse 254">
            <a:extLst>
              <a:ext uri="{FF2B5EF4-FFF2-40B4-BE49-F238E27FC236}">
                <a16:creationId xmlns:a16="http://schemas.microsoft.com/office/drawing/2014/main" id="{67FB6408-C1E6-FD67-625D-9529E62530C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7" name="Ellipse 266">
            <a:extLst>
              <a:ext uri="{FF2B5EF4-FFF2-40B4-BE49-F238E27FC236}">
                <a16:creationId xmlns:a16="http://schemas.microsoft.com/office/drawing/2014/main" id="{9A17B8EC-B1FC-9D70-A010-055EDA9CE06C}"/>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6" name="Ellipse 305">
            <a:extLst>
              <a:ext uri="{FF2B5EF4-FFF2-40B4-BE49-F238E27FC236}">
                <a16:creationId xmlns:a16="http://schemas.microsoft.com/office/drawing/2014/main" id="{BD35962A-11DC-C36A-7529-101B4082308F}"/>
              </a:ext>
            </a:extLst>
          </p:cNvPr>
          <p:cNvSpPr/>
          <p:nvPr userDrawn="1"/>
        </p:nvSpPr>
        <p:spPr>
          <a:xfrm>
            <a:off x="19723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7" name="Ellipse 306">
            <a:extLst>
              <a:ext uri="{FF2B5EF4-FFF2-40B4-BE49-F238E27FC236}">
                <a16:creationId xmlns:a16="http://schemas.microsoft.com/office/drawing/2014/main" id="{6D4F5AF5-A8E3-83F8-94BF-EC8349E76262}"/>
              </a:ext>
            </a:extLst>
          </p:cNvPr>
          <p:cNvSpPr/>
          <p:nvPr userDrawn="1"/>
        </p:nvSpPr>
        <p:spPr>
          <a:xfrm>
            <a:off x="11510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8" name="Ellipse 307">
            <a:extLst>
              <a:ext uri="{FF2B5EF4-FFF2-40B4-BE49-F238E27FC236}">
                <a16:creationId xmlns:a16="http://schemas.microsoft.com/office/drawing/2014/main" id="{942082FD-36A6-8B04-2408-34E0B9812051}"/>
              </a:ext>
            </a:extLst>
          </p:cNvPr>
          <p:cNvSpPr/>
          <p:nvPr userDrawn="1"/>
        </p:nvSpPr>
        <p:spPr>
          <a:xfrm>
            <a:off x="27936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9" name="Ellipse 308">
            <a:extLst>
              <a:ext uri="{FF2B5EF4-FFF2-40B4-BE49-F238E27FC236}">
                <a16:creationId xmlns:a16="http://schemas.microsoft.com/office/drawing/2014/main" id="{57966DE5-2BB2-B1CF-02C8-67C944715AD1}"/>
              </a:ext>
            </a:extLst>
          </p:cNvPr>
          <p:cNvSpPr/>
          <p:nvPr userDrawn="1"/>
        </p:nvSpPr>
        <p:spPr>
          <a:xfrm>
            <a:off x="361497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0" name="Ellipse 309">
            <a:extLst>
              <a:ext uri="{FF2B5EF4-FFF2-40B4-BE49-F238E27FC236}">
                <a16:creationId xmlns:a16="http://schemas.microsoft.com/office/drawing/2014/main" id="{A9C16D03-119E-D7FE-6215-DD5EE9280EDA}"/>
              </a:ext>
            </a:extLst>
          </p:cNvPr>
          <p:cNvSpPr/>
          <p:nvPr userDrawn="1"/>
        </p:nvSpPr>
        <p:spPr>
          <a:xfrm>
            <a:off x="443628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1" name="Ellipse 310">
            <a:extLst>
              <a:ext uri="{FF2B5EF4-FFF2-40B4-BE49-F238E27FC236}">
                <a16:creationId xmlns:a16="http://schemas.microsoft.com/office/drawing/2014/main" id="{EAF40CA5-0C64-B62D-81FF-F783C914BCD5}"/>
              </a:ext>
            </a:extLst>
          </p:cNvPr>
          <p:cNvSpPr/>
          <p:nvPr userDrawn="1"/>
        </p:nvSpPr>
        <p:spPr>
          <a:xfrm>
            <a:off x="525759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2" name="Ellipse 311">
            <a:extLst>
              <a:ext uri="{FF2B5EF4-FFF2-40B4-BE49-F238E27FC236}">
                <a16:creationId xmlns:a16="http://schemas.microsoft.com/office/drawing/2014/main" id="{13894E9D-6C83-156E-D6D8-8187DA2811C9}"/>
              </a:ext>
            </a:extLst>
          </p:cNvPr>
          <p:cNvSpPr/>
          <p:nvPr userDrawn="1"/>
        </p:nvSpPr>
        <p:spPr>
          <a:xfrm>
            <a:off x="607890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3" name="Ellipse 312">
            <a:extLst>
              <a:ext uri="{FF2B5EF4-FFF2-40B4-BE49-F238E27FC236}">
                <a16:creationId xmlns:a16="http://schemas.microsoft.com/office/drawing/2014/main" id="{E61000AC-E3F8-CC96-DA60-E57C1E923A86}"/>
              </a:ext>
            </a:extLst>
          </p:cNvPr>
          <p:cNvSpPr/>
          <p:nvPr userDrawn="1"/>
        </p:nvSpPr>
        <p:spPr>
          <a:xfrm>
            <a:off x="690021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4" name="Ellipse 313">
            <a:extLst>
              <a:ext uri="{FF2B5EF4-FFF2-40B4-BE49-F238E27FC236}">
                <a16:creationId xmlns:a16="http://schemas.microsoft.com/office/drawing/2014/main" id="{25C58A39-4CEA-02FB-D808-ABEFD1BD16A9}"/>
              </a:ext>
            </a:extLst>
          </p:cNvPr>
          <p:cNvSpPr/>
          <p:nvPr userDrawn="1"/>
        </p:nvSpPr>
        <p:spPr>
          <a:xfrm>
            <a:off x="772152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5" name="Ellipse 314">
            <a:extLst>
              <a:ext uri="{FF2B5EF4-FFF2-40B4-BE49-F238E27FC236}">
                <a16:creationId xmlns:a16="http://schemas.microsoft.com/office/drawing/2014/main" id="{893FE6DC-5BF3-06AD-4C7C-05459C126B35}"/>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6" name="Ellipse 315">
            <a:extLst>
              <a:ext uri="{FF2B5EF4-FFF2-40B4-BE49-F238E27FC236}">
                <a16:creationId xmlns:a16="http://schemas.microsoft.com/office/drawing/2014/main" id="{47A65F87-2387-F431-8181-39E443AB6D6B}"/>
              </a:ext>
            </a:extLst>
          </p:cNvPr>
          <p:cNvSpPr/>
          <p:nvPr userDrawn="1"/>
        </p:nvSpPr>
        <p:spPr>
          <a:xfrm>
            <a:off x="936414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7" name="Ellipse 316">
            <a:extLst>
              <a:ext uri="{FF2B5EF4-FFF2-40B4-BE49-F238E27FC236}">
                <a16:creationId xmlns:a16="http://schemas.microsoft.com/office/drawing/2014/main" id="{7293F653-38D9-B1CE-1D65-F4C01F551AD6}"/>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8" name="Ellipse 317">
            <a:extLst>
              <a:ext uri="{FF2B5EF4-FFF2-40B4-BE49-F238E27FC236}">
                <a16:creationId xmlns:a16="http://schemas.microsoft.com/office/drawing/2014/main" id="{78B1DDCF-967A-131A-4142-959630772865}"/>
              </a:ext>
            </a:extLst>
          </p:cNvPr>
          <p:cNvSpPr/>
          <p:nvPr userDrawn="1"/>
        </p:nvSpPr>
        <p:spPr>
          <a:xfrm>
            <a:off x="1100676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9" name="Ellipse 318">
            <a:extLst>
              <a:ext uri="{FF2B5EF4-FFF2-40B4-BE49-F238E27FC236}">
                <a16:creationId xmlns:a16="http://schemas.microsoft.com/office/drawing/2014/main" id="{07EABA9B-EA88-11DF-8F6B-C9A4BA6CDFC4}"/>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0" name="Ellipse 319">
            <a:extLst>
              <a:ext uri="{FF2B5EF4-FFF2-40B4-BE49-F238E27FC236}">
                <a16:creationId xmlns:a16="http://schemas.microsoft.com/office/drawing/2014/main" id="{131D2048-3A06-F126-86FA-69A9C3D56E4F}"/>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1" name="Ellipse 320">
            <a:extLst>
              <a:ext uri="{FF2B5EF4-FFF2-40B4-BE49-F238E27FC236}">
                <a16:creationId xmlns:a16="http://schemas.microsoft.com/office/drawing/2014/main" id="{90E87DA8-A254-DCB2-E9F4-4F1555D84B6F}"/>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2" name="Ellipse 321">
            <a:extLst>
              <a:ext uri="{FF2B5EF4-FFF2-40B4-BE49-F238E27FC236}">
                <a16:creationId xmlns:a16="http://schemas.microsoft.com/office/drawing/2014/main" id="{7D4120CB-BBB1-106B-8F04-09510D1B9022}"/>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3" name="Ellipse 322">
            <a:extLst>
              <a:ext uri="{FF2B5EF4-FFF2-40B4-BE49-F238E27FC236}">
                <a16:creationId xmlns:a16="http://schemas.microsoft.com/office/drawing/2014/main" id="{FCE6EAE1-5655-3B8C-B6BF-8CCC6C5A60BF}"/>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4" name="Ellipse 323">
            <a:extLst>
              <a:ext uri="{FF2B5EF4-FFF2-40B4-BE49-F238E27FC236}">
                <a16:creationId xmlns:a16="http://schemas.microsoft.com/office/drawing/2014/main" id="{0C1A641E-1EF6-BF01-B798-835494C1A766}"/>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5" name="Ellipse 324">
            <a:extLst>
              <a:ext uri="{FF2B5EF4-FFF2-40B4-BE49-F238E27FC236}">
                <a16:creationId xmlns:a16="http://schemas.microsoft.com/office/drawing/2014/main" id="{F96CEF38-2FC9-48E5-C654-E1940C6E0286}"/>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2" name="Ellipse 331">
            <a:extLst>
              <a:ext uri="{FF2B5EF4-FFF2-40B4-BE49-F238E27FC236}">
                <a16:creationId xmlns:a16="http://schemas.microsoft.com/office/drawing/2014/main" id="{5696634B-F442-CAC1-09BE-52EB0C3FB7EB}"/>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3" name="Ellipse 332">
            <a:extLst>
              <a:ext uri="{FF2B5EF4-FFF2-40B4-BE49-F238E27FC236}">
                <a16:creationId xmlns:a16="http://schemas.microsoft.com/office/drawing/2014/main" id="{C02B82C8-1F9B-EBAC-17AB-36727EF003FC}"/>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4" name="Ellipse 333">
            <a:extLst>
              <a:ext uri="{FF2B5EF4-FFF2-40B4-BE49-F238E27FC236}">
                <a16:creationId xmlns:a16="http://schemas.microsoft.com/office/drawing/2014/main" id="{6CD7210C-F335-C382-BDD9-B4EEB84AD74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5" name="Ellipse 334">
            <a:extLst>
              <a:ext uri="{FF2B5EF4-FFF2-40B4-BE49-F238E27FC236}">
                <a16:creationId xmlns:a16="http://schemas.microsoft.com/office/drawing/2014/main" id="{E07E263B-47E4-92B1-4F8D-218E8543070B}"/>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6" name="Ellipse 335">
            <a:extLst>
              <a:ext uri="{FF2B5EF4-FFF2-40B4-BE49-F238E27FC236}">
                <a16:creationId xmlns:a16="http://schemas.microsoft.com/office/drawing/2014/main" id="{DA5BB3D1-3948-D66E-707A-FF390EB3255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7" name="Ellipse 336">
            <a:extLst>
              <a:ext uri="{FF2B5EF4-FFF2-40B4-BE49-F238E27FC236}">
                <a16:creationId xmlns:a16="http://schemas.microsoft.com/office/drawing/2014/main" id="{B730A2D8-BE47-6830-96C8-2B4A42D286FB}"/>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8" name="Ellipse 337">
            <a:extLst>
              <a:ext uri="{FF2B5EF4-FFF2-40B4-BE49-F238E27FC236}">
                <a16:creationId xmlns:a16="http://schemas.microsoft.com/office/drawing/2014/main" id="{55C592BB-D55A-7121-CEE1-CD30C0789FDC}"/>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9" name="Ellipse 338">
            <a:extLst>
              <a:ext uri="{FF2B5EF4-FFF2-40B4-BE49-F238E27FC236}">
                <a16:creationId xmlns:a16="http://schemas.microsoft.com/office/drawing/2014/main" id="{8A7D9DFB-6145-8839-A118-5C501DAEC76C}"/>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B789F910-1F69-4EFC-9AB6-5E81FFF0AD03}"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p>
            <a:r>
              <a:rPr lang="de-DE"/>
              <a:t>Mastertitelformat bearbeiten</a:t>
            </a:r>
          </a:p>
        </p:txBody>
      </p:sp>
      <p:pic>
        <p:nvPicPr>
          <p:cNvPr id="249" name="Grafik 248">
            <a:extLst>
              <a:ext uri="{FF2B5EF4-FFF2-40B4-BE49-F238E27FC236}">
                <a16:creationId xmlns:a16="http://schemas.microsoft.com/office/drawing/2014/main" id="{D90C0A0A-B52E-A95A-8D14-BDF65ED0735B}"/>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sp>
        <p:nvSpPr>
          <p:cNvPr id="14" name="Freihandform: Form 13">
            <a:extLst>
              <a:ext uri="{FF2B5EF4-FFF2-40B4-BE49-F238E27FC236}">
                <a16:creationId xmlns:a16="http://schemas.microsoft.com/office/drawing/2014/main" id="{780D7BAF-CFFE-D7EC-212C-6C042D48F9F6}"/>
              </a:ext>
            </a:extLst>
          </p:cNvPr>
          <p:cNvSpPr/>
          <p:nvPr userDrawn="1"/>
        </p:nvSpPr>
        <p:spPr>
          <a:xfrm rot="2716690">
            <a:off x="9394015" y="279343"/>
            <a:ext cx="3013363" cy="6618461"/>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pic>
        <p:nvPicPr>
          <p:cNvPr id="346" name="Grafik 345">
            <a:extLst>
              <a:ext uri="{FF2B5EF4-FFF2-40B4-BE49-F238E27FC236}">
                <a16:creationId xmlns:a16="http://schemas.microsoft.com/office/drawing/2014/main" id="{15ECF681-54BA-D789-B73E-39E6DB30AFEB}"/>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5" name="Ellipse 4">
            <a:extLst>
              <a:ext uri="{FF2B5EF4-FFF2-40B4-BE49-F238E27FC236}">
                <a16:creationId xmlns:a16="http://schemas.microsoft.com/office/drawing/2014/main" id="{9A74799A-009D-212B-7B0F-ACAB5C211A87}"/>
              </a:ext>
            </a:extLst>
          </p:cNvPr>
          <p:cNvSpPr/>
          <p:nvPr userDrawn="1"/>
        </p:nvSpPr>
        <p:spPr bwMode="black">
          <a:xfrm flipV="1">
            <a:off x="1931268" y="5835118"/>
            <a:ext cx="103796" cy="10671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580A3-B88E-18BF-3D6F-9839A48D9E1D}"/>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035438D4-4949-3DD9-0B51-B18B0076567F}"/>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8595C28-32A7-28C3-D4B2-667C15E2812C}"/>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142806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trenner 1 (weiß)">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59036B3-9330-C46A-02B1-5FC129B93D31}"/>
              </a:ext>
            </a:extLst>
          </p:cNvPr>
          <p:cNvGrpSpPr/>
          <p:nvPr userDrawn="1"/>
        </p:nvGrpSpPr>
        <p:grpSpPr>
          <a:xfrm>
            <a:off x="1151047" y="946555"/>
            <a:ext cx="9877339" cy="4952729"/>
            <a:chOff x="1151047" y="946555"/>
            <a:chExt cx="9877339" cy="4952729"/>
          </a:xfrm>
        </p:grpSpPr>
        <p:sp>
          <p:nvSpPr>
            <p:cNvPr id="3" name="Ellipse 2">
              <a:extLst>
                <a:ext uri="{FF2B5EF4-FFF2-40B4-BE49-F238E27FC236}">
                  <a16:creationId xmlns:a16="http://schemas.microsoft.com/office/drawing/2014/main" id="{02AC2BA6-5B8E-35CF-7445-FEFB1042ED70}"/>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 name="Ellipse 3">
              <a:extLst>
                <a:ext uri="{FF2B5EF4-FFF2-40B4-BE49-F238E27FC236}">
                  <a16:creationId xmlns:a16="http://schemas.microsoft.com/office/drawing/2014/main" id="{50A9213C-01AD-0CEF-4B0D-1B6567ACF080}"/>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AFE82676-538F-3E84-AB25-CD0F61E19B3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3060B747-6C72-AF88-B438-FD518343FCD6}"/>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11226762-08FD-8B62-EA6A-B2BC7248FB4F}"/>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BB2E2684-8AD7-5C8C-F10F-B5D75A27472E}"/>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ADC06ED1-496A-E667-892F-9B53051E24FD}"/>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F3E72AA7-6103-E235-962A-8CB89924DDEC}"/>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B8F3EA2D-7E38-73D3-5237-AA7F3D9E9A01}"/>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C2A7E9B8-2D49-B88F-0EBF-BADD5C827BCC}"/>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19AE0A0C-4DEA-14FD-4F7C-60EBDBC83343}"/>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0B527F63-88EA-918D-4172-BB390F17ED2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CE451F4A-7E64-B742-E2BE-F41D582F935E}"/>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E84065D5-75ED-02E3-7FF0-75F4E10DB032}"/>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BA24D1CD-9E15-0835-015C-7EC7C5AABC93}"/>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A1225E42-5A2C-8ED2-8842-62D16BE0AB7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5887821D-D642-54ED-90B5-752CBB634A87}"/>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127EB3C6-C489-918A-F2CC-2AE958AB344D}"/>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BB07C9AD-7597-0E7A-AA62-50A3D6175C15}"/>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6E490625-1493-1BF9-F7CB-8CA76E584859}"/>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8BD349B0-F367-9F90-E4D8-8D7E094E5318}"/>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CC0981B5-B3E3-6602-6ED5-FCC8C9788112}"/>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F810122C-5290-AC8B-A1D4-8CA6016141EB}"/>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32B87FC3-B500-0C9C-9965-DBE1F756347E}"/>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32995F1A-C8D1-A64B-3A9E-04AB707FFE9F}"/>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541027EC-04B1-E2FB-5131-2EB2CF023E99}"/>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76DBBADE-8E2F-6616-3D6C-41DA872A1286}"/>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D018F0D4-F511-6DDB-2A89-EEB72593C2B6}"/>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EF6445E6-5F3D-2391-B248-D7CA935FE214}"/>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0A54A62D-4D3B-8921-F7C0-4B474BEEEC3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2E82E7EA-EFF2-DB97-5267-C10E7FE33934}"/>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E78591A-85DA-788B-24C0-884F75EA6714}"/>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DEBB0386-848D-4B72-1FB1-8390D24AF4F1}"/>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860D72FE-3D92-E9B1-07A7-416246156220}"/>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E2E1FDFD-E8EF-992C-CFB2-7CCE73B58708}"/>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9BBA591F-94F9-0ACE-F404-161399D36AAA}"/>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282B9164-FCC9-6629-B88E-C26E889961D0}"/>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E7995F84-F126-8523-5ACB-AA3347086ABC}"/>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0EFC5D4F-BCCD-FFBD-3682-0FF834F08DEE}"/>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22AF44F2-8FEC-3178-4050-E31BDA843DCA}"/>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9597C5A5-F1FF-E815-7142-25DAB5CE8CA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0" name="Ellipse 99">
              <a:extLst>
                <a:ext uri="{FF2B5EF4-FFF2-40B4-BE49-F238E27FC236}">
                  <a16:creationId xmlns:a16="http://schemas.microsoft.com/office/drawing/2014/main" id="{A0DFE432-5886-6808-3C2A-5945EF6F922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92E9B10D-302E-F5BE-3701-B033C6474276}"/>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0BE12E65-2D74-055A-E3DC-F4D1A7A0B0B2}"/>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23937DF6-4550-B29F-FF74-6B1B74BE9EAF}"/>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67C7DA16-4FE2-42B1-E43C-2B8D6C452281}"/>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87526520-49DC-CE80-A56D-DC731C288395}"/>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3E40618E-1908-974D-EA54-0C88AE539F82}"/>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6EA89ABC-3249-A1A2-A7C7-3A16E130E68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3F7596B5-8784-5E8E-A77F-BE016CC0AACC}"/>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5" name="Ellipse 114">
              <a:extLst>
                <a:ext uri="{FF2B5EF4-FFF2-40B4-BE49-F238E27FC236}">
                  <a16:creationId xmlns:a16="http://schemas.microsoft.com/office/drawing/2014/main" id="{42374F39-0F42-F9C3-8D9C-C078E975EDA7}"/>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F67FDE29-12D7-FC39-9B47-7DEBE2DE1A49}"/>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17" name="Rechteck: abgerundete Ecken 116">
            <a:extLst>
              <a:ext uri="{FF2B5EF4-FFF2-40B4-BE49-F238E27FC236}">
                <a16:creationId xmlns:a16="http://schemas.microsoft.com/office/drawing/2014/main" id="{4F798974-CF33-D80B-D3FD-917A589C282B}"/>
              </a:ext>
            </a:extLst>
          </p:cNvPr>
          <p:cNvSpPr/>
          <p:nvPr userDrawn="1"/>
        </p:nvSpPr>
        <p:spPr>
          <a:xfrm rot="18900000" flipV="1">
            <a:off x="7953017" y="4886873"/>
            <a:ext cx="381888" cy="1196649"/>
          </a:xfrm>
          <a:prstGeom prst="roundRect">
            <a:avLst>
              <a:gd name="adj" fmla="val 50000"/>
            </a:avLst>
          </a:pr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A05F179E-3EFE-9D18-E2C8-FEA1889723D5}"/>
              </a:ext>
            </a:extLst>
          </p:cNvPr>
          <p:cNvSpPr/>
          <p:nvPr userDrawn="1"/>
        </p:nvSpPr>
        <p:spPr>
          <a:xfrm>
            <a:off x="1919088" y="893286"/>
            <a:ext cx="128155" cy="128155"/>
          </a:xfrm>
          <a:prstGeom prst="ellipse">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B2D5B040-C810-620E-0666-C760E2F64E12}"/>
              </a:ext>
            </a:extLst>
          </p:cNvPr>
          <p:cNvSpPr/>
          <p:nvPr userDrawn="1"/>
        </p:nvSpPr>
        <p:spPr bwMode="black">
          <a:xfrm>
            <a:off x="8422693" y="4950012"/>
            <a:ext cx="237269" cy="237269"/>
          </a:xfrm>
          <a:prstGeom prst="ellipse">
            <a:avLst/>
          </a:pr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5" name="Datumsplatzhalter 4">
            <a:extLst>
              <a:ext uri="{FF2B5EF4-FFF2-40B4-BE49-F238E27FC236}">
                <a16:creationId xmlns:a16="http://schemas.microsoft.com/office/drawing/2014/main" id="{E9256623-3967-5A09-ABA0-40B01800B5D0}"/>
              </a:ext>
            </a:extLst>
          </p:cNvPr>
          <p:cNvSpPr>
            <a:spLocks noGrp="1"/>
          </p:cNvSpPr>
          <p:nvPr>
            <p:ph type="dt" sz="half" idx="15"/>
          </p:nvPr>
        </p:nvSpPr>
        <p:spPr/>
        <p:txBody>
          <a:bodyPr/>
          <a:lstStyle/>
          <a:p>
            <a:fld id="{F9A58DA4-496D-4DD3-A1F9-CDC38B4BA10F}" type="datetime1">
              <a:rPr lang="de-DE" smtClean="0"/>
              <a:t>16.10.2023</a:t>
            </a:fld>
            <a:endParaRPr lang="de-DE"/>
          </a:p>
        </p:txBody>
      </p:sp>
      <p:sp>
        <p:nvSpPr>
          <p:cNvPr id="33" name="Foliennummernplatzhalter 32">
            <a:extLst>
              <a:ext uri="{FF2B5EF4-FFF2-40B4-BE49-F238E27FC236}">
                <a16:creationId xmlns:a16="http://schemas.microsoft.com/office/drawing/2014/main" id="{C09B6EE7-4F3E-13A9-EDA8-3550BB26C003}"/>
              </a:ext>
            </a:extLst>
          </p:cNvPr>
          <p:cNvSpPr>
            <a:spLocks noGrp="1"/>
          </p:cNvSpPr>
          <p:nvPr>
            <p:ph type="sldNum" sz="quarter" idx="17"/>
          </p:nvPr>
        </p:nvSpPr>
        <p:spPr/>
        <p:txBody>
          <a:bodyPr/>
          <a:lstStyle/>
          <a:p>
            <a:fld id="{69F34120-B5BD-450B-94B9-3E8DBFFED806}" type="slidenum">
              <a:rPr lang="de-DE" smtClean="0"/>
              <a:pPr/>
              <a:t>‹Nr.›</a:t>
            </a:fld>
            <a:endParaRPr lang="de-DE"/>
          </a:p>
        </p:txBody>
      </p:sp>
      <p:sp>
        <p:nvSpPr>
          <p:cNvPr id="71"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24865985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chlussfolie 3 mit Portrait (softblue)">
    <p:bg>
      <p:bgPr>
        <a:solidFill>
          <a:srgbClr val="D9E5EC"/>
        </a:solidFill>
        <a:effectLst/>
      </p:bgPr>
    </p:bg>
    <p:spTree>
      <p:nvGrpSpPr>
        <p:cNvPr id="1" name=""/>
        <p:cNvGrpSpPr/>
        <p:nvPr/>
      </p:nvGrpSpPr>
      <p:grpSpPr>
        <a:xfrm>
          <a:off x="0" y="0"/>
          <a:ext cx="0" cy="0"/>
          <a:chOff x="0" y="0"/>
          <a:chExt cx="0" cy="0"/>
        </a:xfrm>
      </p:grpSpPr>
      <p:sp>
        <p:nvSpPr>
          <p:cNvPr id="31" name="Freihandform: Form 30">
            <a:extLst>
              <a:ext uri="{FF2B5EF4-FFF2-40B4-BE49-F238E27FC236}">
                <a16:creationId xmlns:a16="http://schemas.microsoft.com/office/drawing/2014/main" id="{A20CA994-580D-1BAF-F162-63EB2A8344D7}"/>
              </a:ext>
            </a:extLst>
          </p:cNvPr>
          <p:cNvSpPr/>
          <p:nvPr userDrawn="1"/>
        </p:nvSpPr>
        <p:spPr>
          <a:xfrm flipH="1">
            <a:off x="9554198" y="3516163"/>
            <a:ext cx="2637802" cy="3217438"/>
          </a:xfrm>
          <a:custGeom>
            <a:avLst/>
            <a:gdLst>
              <a:gd name="connsiteX0" fmla="*/ 1030320 w 2637802"/>
              <a:gd name="connsiteY0" fmla="*/ 0 h 3217438"/>
              <a:gd name="connsiteX1" fmla="*/ 7812 w 2637802"/>
              <a:gd name="connsiteY1" fmla="*/ 367353 h 3217438"/>
              <a:gd name="connsiteX2" fmla="*/ 0 w 2637802"/>
              <a:gd name="connsiteY2" fmla="*/ 374459 h 3217438"/>
              <a:gd name="connsiteX3" fmla="*/ 0 w 2637802"/>
              <a:gd name="connsiteY3" fmla="*/ 2842979 h 3217438"/>
              <a:gd name="connsiteX4" fmla="*/ 7812 w 2637802"/>
              <a:gd name="connsiteY4" fmla="*/ 2850085 h 3217438"/>
              <a:gd name="connsiteX5" fmla="*/ 1030320 w 2637802"/>
              <a:gd name="connsiteY5" fmla="*/ 3217438 h 3217438"/>
              <a:gd name="connsiteX6" fmla="*/ 2637802 w 2637802"/>
              <a:gd name="connsiteY6" fmla="*/ 1608719 h 3217438"/>
              <a:gd name="connsiteX7" fmla="*/ 1030320 w 2637802"/>
              <a:gd name="connsiteY7" fmla="*/ 0 h 321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802" h="3217438">
                <a:moveTo>
                  <a:pt x="1030320" y="0"/>
                </a:moveTo>
                <a:cubicBezTo>
                  <a:pt x="641913" y="0"/>
                  <a:pt x="285680" y="137860"/>
                  <a:pt x="7812" y="367353"/>
                </a:cubicBezTo>
                <a:lnTo>
                  <a:pt x="0" y="374459"/>
                </a:lnTo>
                <a:lnTo>
                  <a:pt x="0" y="2842979"/>
                </a:lnTo>
                <a:lnTo>
                  <a:pt x="7812" y="2850085"/>
                </a:lnTo>
                <a:cubicBezTo>
                  <a:pt x="285680" y="3079578"/>
                  <a:pt x="641913" y="3217438"/>
                  <a:pt x="1030320" y="3217438"/>
                </a:cubicBezTo>
                <a:cubicBezTo>
                  <a:pt x="1918108" y="3217438"/>
                  <a:pt x="2637802" y="2497190"/>
                  <a:pt x="2637802" y="1608719"/>
                </a:cubicBezTo>
                <a:cubicBezTo>
                  <a:pt x="2637802" y="720248"/>
                  <a:pt x="1918108" y="0"/>
                  <a:pt x="1030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16" name="Ellipse 15">
            <a:extLst>
              <a:ext uri="{FF2B5EF4-FFF2-40B4-BE49-F238E27FC236}">
                <a16:creationId xmlns:a16="http://schemas.microsoft.com/office/drawing/2014/main" id="{0655781A-8601-AB52-21D6-DFFC5759B8BD}"/>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D74E786-A1F1-58E8-16B0-73CEF1E12F4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6901D53F-86F0-5069-D34B-004D47B6F81B}"/>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104" name="Grafik 103">
            <a:extLst>
              <a:ext uri="{FF2B5EF4-FFF2-40B4-BE49-F238E27FC236}">
                <a16:creationId xmlns:a16="http://schemas.microsoft.com/office/drawing/2014/main" id="{4E0490C8-1206-81F2-F7D6-378DBF52B165}"/>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E901C2E7-02F7-45B8-A466-A71E10BA5C59}"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lvl1pPr>
            <a:lvl2pPr marL="180975" indent="-180975">
              <a:spcBef>
                <a:spcPts val="0"/>
              </a:spcBef>
              <a:defRPr sz="1400"/>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p>
            <a:r>
              <a:rPr lang="de-DE"/>
              <a:t>Mastertitelformat bearbeiten</a:t>
            </a:r>
          </a:p>
        </p:txBody>
      </p:sp>
      <p:pic>
        <p:nvPicPr>
          <p:cNvPr id="111" name="Grafik 110">
            <a:extLst>
              <a:ext uri="{FF2B5EF4-FFF2-40B4-BE49-F238E27FC236}">
                <a16:creationId xmlns:a16="http://schemas.microsoft.com/office/drawing/2014/main" id="{DA628EE6-2501-E0DC-ED7B-0A1FD1B78369}"/>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8" name="Ellipse 7">
            <a:extLst>
              <a:ext uri="{FF2B5EF4-FFF2-40B4-BE49-F238E27FC236}">
                <a16:creationId xmlns:a16="http://schemas.microsoft.com/office/drawing/2014/main" id="{21C18D5B-96CE-7FEA-15C7-05AA0EB30C5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FFB744B6-EBB0-E6E9-F4E2-A64DA1AB3CA6}"/>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97454D36-155C-564E-8CC1-06C9873ADE8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CD26FEA0-9684-DE0F-AABC-D44A92604F66}"/>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31E0F1EE-B285-D10F-4252-BDCB710A9DBD}"/>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FC36FB9D-90FD-1070-38B0-75ECB7315623}"/>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7A89951A-3E50-6E36-4040-2E4D516B4679}"/>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298AC6F9-E1D2-E28E-AD0E-486C84CB37F8}"/>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FED52F76-CC81-50A1-C23F-CA8F7854D2A1}"/>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75556CA6-F7A8-C107-C60C-FA77D6FD0BB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E778ED9B-31D9-204B-EB33-694BD183F310}"/>
              </a:ext>
            </a:extLst>
          </p:cNvPr>
          <p:cNvSpPr/>
          <p:nvPr userDrawn="1"/>
        </p:nvSpPr>
        <p:spPr>
          <a:xfrm flipH="1">
            <a:off x="8337262" y="5661105"/>
            <a:ext cx="454388" cy="4547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81899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chlussfolie 4 (softblue)">
    <p:bg>
      <p:bgPr>
        <a:solidFill>
          <a:srgbClr val="D9E5EC"/>
        </a:solidFill>
        <a:effectLst/>
      </p:bgPr>
    </p:bg>
    <p:spTree>
      <p:nvGrpSpPr>
        <p:cNvPr id="1" name=""/>
        <p:cNvGrpSpPr/>
        <p:nvPr/>
      </p:nvGrpSpPr>
      <p:grpSpPr>
        <a:xfrm>
          <a:off x="0" y="0"/>
          <a:ext cx="0" cy="0"/>
          <a:chOff x="0" y="0"/>
          <a:chExt cx="0" cy="0"/>
        </a:xfrm>
      </p:grpSpPr>
      <p:sp>
        <p:nvSpPr>
          <p:cNvPr id="13" name="Rechteck: abgerundete Ecken 12">
            <a:extLst>
              <a:ext uri="{FF2B5EF4-FFF2-40B4-BE49-F238E27FC236}">
                <a16:creationId xmlns:a16="http://schemas.microsoft.com/office/drawing/2014/main" id="{CD17382E-1DB4-3F42-D97F-D9DB898F0CF0}"/>
              </a:ext>
            </a:extLst>
          </p:cNvPr>
          <p:cNvSpPr/>
          <p:nvPr userDrawn="1"/>
        </p:nvSpPr>
        <p:spPr>
          <a:xfrm rot="18900000" flipH="1">
            <a:off x="8778177" y="1418295"/>
            <a:ext cx="381888" cy="1542331"/>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Freihandform: Form 10">
            <a:extLst>
              <a:ext uri="{FF2B5EF4-FFF2-40B4-BE49-F238E27FC236}">
                <a16:creationId xmlns:a16="http://schemas.microsoft.com/office/drawing/2014/main" id="{79B0D996-05C3-18C1-A5BA-E3F05175605F}"/>
              </a:ext>
            </a:extLst>
          </p:cNvPr>
          <p:cNvSpPr/>
          <p:nvPr userDrawn="1"/>
        </p:nvSpPr>
        <p:spPr>
          <a:xfrm flipH="1">
            <a:off x="3237477" y="4216121"/>
            <a:ext cx="5704478" cy="2641879"/>
          </a:xfrm>
          <a:custGeom>
            <a:avLst/>
            <a:gdLst>
              <a:gd name="connsiteX0" fmla="*/ 2852239 w 5704478"/>
              <a:gd name="connsiteY0" fmla="*/ 0 h 2641879"/>
              <a:gd name="connsiteX1" fmla="*/ 3489 w 5704478"/>
              <a:gd name="connsiteY1" fmla="*/ 2572732 h 2641879"/>
              <a:gd name="connsiteX2" fmla="*/ 0 w 5704478"/>
              <a:gd name="connsiteY2" fmla="*/ 2641879 h 2641879"/>
              <a:gd name="connsiteX3" fmla="*/ 5704478 w 5704478"/>
              <a:gd name="connsiteY3" fmla="*/ 2641879 h 2641879"/>
              <a:gd name="connsiteX4" fmla="*/ 5700989 w 5704478"/>
              <a:gd name="connsiteY4" fmla="*/ 2572732 h 2641879"/>
              <a:gd name="connsiteX5" fmla="*/ 2852239 w 5704478"/>
              <a:gd name="connsiteY5" fmla="*/ 0 h 264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478" h="2641879">
                <a:moveTo>
                  <a:pt x="2852239" y="0"/>
                </a:moveTo>
                <a:cubicBezTo>
                  <a:pt x="1369596" y="0"/>
                  <a:pt x="150131" y="1127667"/>
                  <a:pt x="3489" y="2572732"/>
                </a:cubicBezTo>
                <a:lnTo>
                  <a:pt x="0" y="2641879"/>
                </a:lnTo>
                <a:lnTo>
                  <a:pt x="5704478" y="2641879"/>
                </a:lnTo>
                <a:lnTo>
                  <a:pt x="5700989" y="2572732"/>
                </a:lnTo>
                <a:cubicBezTo>
                  <a:pt x="5554347" y="1127667"/>
                  <a:pt x="4334882" y="0"/>
                  <a:pt x="28522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
        <p:nvSpPr>
          <p:cNvPr id="254" name="Ellipse 253">
            <a:extLst>
              <a:ext uri="{FF2B5EF4-FFF2-40B4-BE49-F238E27FC236}">
                <a16:creationId xmlns:a16="http://schemas.microsoft.com/office/drawing/2014/main" id="{C3D7DF44-0866-2647-2120-59FC6ADD0253}"/>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5" name="Ellipse 254">
            <a:extLst>
              <a:ext uri="{FF2B5EF4-FFF2-40B4-BE49-F238E27FC236}">
                <a16:creationId xmlns:a16="http://schemas.microsoft.com/office/drawing/2014/main" id="{67FB6408-C1E6-FD67-625D-9529E62530C8}"/>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7" name="Ellipse 266">
            <a:extLst>
              <a:ext uri="{FF2B5EF4-FFF2-40B4-BE49-F238E27FC236}">
                <a16:creationId xmlns:a16="http://schemas.microsoft.com/office/drawing/2014/main" id="{9A17B8EC-B1FC-9D70-A010-055EDA9CE06C}"/>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p>
            <a:fld id="{FB6F69E5-994F-4252-B671-34E71D853BFD}" type="datetime1">
              <a:rPr lang="de-DE" smtClean="0"/>
              <a:t>16.10.2023</a:t>
            </a:fld>
            <a:endParaRPr lang="de-DE"/>
          </a:p>
        </p:txBody>
      </p:sp>
      <p:sp>
        <p:nvSpPr>
          <p:cNvPr id="4" name="Foliennummernplatzhalter 3"/>
          <p:cNvSpPr>
            <a:spLocks noGrp="1"/>
          </p:cNvSpPr>
          <p:nvPr userDrawn="1">
            <p:ph type="sldNum" sz="quarter" idx="12"/>
          </p:nvPr>
        </p:nvSpPr>
        <p:spPr/>
        <p:txBody>
          <a:bodyPr/>
          <a:lstStyle/>
          <a:p>
            <a:fld id="{69F34120-B5BD-450B-94B9-3E8DBFFED806}" type="slidenum">
              <a:rPr lang="de-DE" smtClean="0"/>
              <a:t>‹Nr.›</a:t>
            </a:fld>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p>
            <a:r>
              <a:rPr lang="de-DE"/>
              <a:t>Mastertitelformat bearbeiten</a:t>
            </a:r>
          </a:p>
        </p:txBody>
      </p:sp>
      <p:pic>
        <p:nvPicPr>
          <p:cNvPr id="249" name="Grafik 248">
            <a:extLst>
              <a:ext uri="{FF2B5EF4-FFF2-40B4-BE49-F238E27FC236}">
                <a16:creationId xmlns:a16="http://schemas.microsoft.com/office/drawing/2014/main" id="{D90C0A0A-B52E-A95A-8D14-BDF65ED0735B}"/>
              </a:ext>
            </a:extLst>
          </p:cNvPr>
          <p:cNvPicPr>
            <a:picLocks noChangeAspect="1"/>
          </p:cNvPicPr>
          <p:nvPr userDrawn="1"/>
        </p:nvPicPr>
        <p:blipFill rotWithShape="1">
          <a:blip r:embed="rId2"/>
          <a:srcRect l="42168" b="67880"/>
          <a:stretch/>
        </p:blipFill>
        <p:spPr>
          <a:xfrm>
            <a:off x="9314511" y="819728"/>
            <a:ext cx="1765918" cy="359015"/>
          </a:xfrm>
          <a:prstGeom prst="rect">
            <a:avLst/>
          </a:prstGeom>
        </p:spPr>
      </p:pic>
      <p:pic>
        <p:nvPicPr>
          <p:cNvPr id="346" name="Grafik 345">
            <a:extLst>
              <a:ext uri="{FF2B5EF4-FFF2-40B4-BE49-F238E27FC236}">
                <a16:creationId xmlns:a16="http://schemas.microsoft.com/office/drawing/2014/main" id="{15ECF681-54BA-D789-B73E-39E6DB30AFEB}"/>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12" name="Ellipse 11">
            <a:extLst>
              <a:ext uri="{FF2B5EF4-FFF2-40B4-BE49-F238E27FC236}">
                <a16:creationId xmlns:a16="http://schemas.microsoft.com/office/drawing/2014/main" id="{80F57E27-05F3-BE39-4669-1ED075BB217A}"/>
              </a:ext>
            </a:extLst>
          </p:cNvPr>
          <p:cNvSpPr/>
          <p:nvPr userDrawn="1"/>
        </p:nvSpPr>
        <p:spPr>
          <a:xfrm>
            <a:off x="4041515" y="4697777"/>
            <a:ext cx="773202" cy="773421"/>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F15DA19D-D85A-1387-8097-29ED8C45E44A}"/>
              </a:ext>
            </a:extLst>
          </p:cNvPr>
          <p:cNvSpPr/>
          <p:nvPr userDrawn="1"/>
        </p:nvSpPr>
        <p:spPr bwMode="black">
          <a:xfrm>
            <a:off x="8485609" y="1705628"/>
            <a:ext cx="136074" cy="136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23258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chlussfolie 5 mit Portrait (darkblue)">
    <p:bg>
      <p:bgPr>
        <a:solidFill>
          <a:srgbClr val="334152"/>
        </a:solidFill>
        <a:effectLst/>
      </p:bgPr>
    </p:bg>
    <p:spTree>
      <p:nvGrpSpPr>
        <p:cNvPr id="1" name=""/>
        <p:cNvGrpSpPr/>
        <p:nvPr/>
      </p:nvGrpSpPr>
      <p:grpSpPr>
        <a:xfrm>
          <a:off x="0" y="0"/>
          <a:ext cx="0" cy="0"/>
          <a:chOff x="0" y="0"/>
          <a:chExt cx="0" cy="0"/>
        </a:xfrm>
      </p:grpSpPr>
      <p:sp>
        <p:nvSpPr>
          <p:cNvPr id="32" name="Freihandform: Form 31">
            <a:extLst>
              <a:ext uri="{FF2B5EF4-FFF2-40B4-BE49-F238E27FC236}">
                <a16:creationId xmlns:a16="http://schemas.microsoft.com/office/drawing/2014/main" id="{68033518-0B72-8F59-BD4A-8B5664824132}"/>
              </a:ext>
            </a:extLst>
          </p:cNvPr>
          <p:cNvSpPr/>
          <p:nvPr userDrawn="1"/>
        </p:nvSpPr>
        <p:spPr>
          <a:xfrm>
            <a:off x="0" y="2029437"/>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16" name="Ellipse 15">
            <a:extLst>
              <a:ext uri="{FF2B5EF4-FFF2-40B4-BE49-F238E27FC236}">
                <a16:creationId xmlns:a16="http://schemas.microsoft.com/office/drawing/2014/main" id="{0655781A-8601-AB52-21D6-DFFC5759B8BD}"/>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D74E786-A1F1-58E8-16B0-73CEF1E12F48}"/>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607ECC7E-346D-0CCA-FCA2-CECA30A836EA}"/>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4C28B6F-5714-9E3D-A9C0-1269CE81296A}"/>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D7C63C5C-3862-C381-D29F-EFBFB624A2C7}"/>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11A61D9-A878-AFF2-DCA8-379958DE5F32}"/>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33DE0AD-357A-2C94-620D-DA415B53DA33}"/>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5A36E033-4052-0F3C-9E01-77F7F2783A88}"/>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22244646-A405-A2EF-2844-5B43706C96B8}"/>
              </a:ext>
            </a:extLst>
          </p:cNvPr>
          <p:cNvSpPr/>
          <p:nvPr userDrawn="1"/>
        </p:nvSpPr>
        <p:spPr>
          <a:xfrm>
            <a:off x="772152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B3D9B23A-43D3-0C20-00E0-F836773E19ED}"/>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61021387-14DF-D294-E246-493B74E29725}"/>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A304A1E-91DB-7078-88A1-2A6BE10D0CF0}"/>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FAA703F7-6603-BCD1-951E-205FDA33C409}"/>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6901D53F-86F0-5069-D34B-004D47B6F81B}"/>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F46EF80B-9934-1C05-0305-A0B3A07C0250}"/>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9D540616-3FA6-6028-F921-B40D99990D75}"/>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E4E59C30-2335-E833-8F77-F176D8A89E8E}"/>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DAA22B77-D0D0-7FD5-6BC1-19E7D962628F}"/>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5B78B35-E892-7B2D-5A29-F164299F726D}"/>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2E0EA96D-FFE7-B299-D56E-06443CAE1CA7}"/>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D2967DD6-B3FC-AF04-0C27-79B7CD8F821F}"/>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3CFB856C-7FC5-D524-DB8A-5D04342930CC}"/>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374A689D-FB83-C2DF-6428-50E58856EB66}"/>
              </a:ext>
            </a:extLst>
          </p:cNvPr>
          <p:cNvSpPr/>
          <p:nvPr userDrawn="1"/>
        </p:nvSpPr>
        <p:spPr bwMode="black">
          <a:xfrm>
            <a:off x="9369293" y="4234097"/>
            <a:ext cx="17611" cy="179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userDrawn="1">
            <p:ph type="dt" sz="half" idx="10"/>
          </p:nvPr>
        </p:nvSpPr>
        <p:spPr/>
        <p:txBody>
          <a:bodyPr/>
          <a:lstStyle>
            <a:lvl1pPr>
              <a:defRPr>
                <a:solidFill>
                  <a:schemeClr val="bg1"/>
                </a:solidFill>
              </a:defRPr>
            </a:lvl1pPr>
          </a:lstStyle>
          <a:p>
            <a:fld id="{8AE41BEF-2B2B-4A44-80F0-8E384E8C391A}" type="datetime1">
              <a:rPr lang="de-DE" smtClean="0"/>
              <a:t>16.10.2023</a:t>
            </a:fld>
            <a:endParaRPr lang="de-DE"/>
          </a:p>
        </p:txBody>
      </p:sp>
      <p:sp>
        <p:nvSpPr>
          <p:cNvPr id="4" name="Foliennummernplatzhalter 3"/>
          <p:cNvSpPr>
            <a:spLocks noGrp="1"/>
          </p:cNvSpPr>
          <p:nvPr userDrawn="1">
            <p:ph type="sldNum" sz="quarter" idx="12"/>
          </p:nvPr>
        </p:nvSpPr>
        <p:spPr>
          <a:solidFill>
            <a:schemeClr val="tx1"/>
          </a:solidFill>
        </p:spPr>
        <p:txBody>
          <a:bodyPr/>
          <a:lstStyle/>
          <a:p>
            <a:fld id="{69F34120-B5BD-450B-94B9-3E8DBFFED806}" type="slidenum">
              <a:rPr lang="de-DE" smtClean="0"/>
              <a:t>‹Nr.›</a:t>
            </a:fld>
            <a:endParaRPr lang="de-DE"/>
          </a:p>
        </p:txBody>
      </p:sp>
      <p:sp>
        <p:nvSpPr>
          <p:cNvPr id="106" name="Bildplatzhalter 71">
            <a:extLst>
              <a:ext uri="{FF2B5EF4-FFF2-40B4-BE49-F238E27FC236}">
                <a16:creationId xmlns:a16="http://schemas.microsoft.com/office/drawing/2014/main" id="{BCF9BBA5-4094-5382-4BF0-0FF3DF426911}"/>
              </a:ext>
            </a:extLst>
          </p:cNvPr>
          <p:cNvSpPr>
            <a:spLocks noGrp="1"/>
          </p:cNvSpPr>
          <p:nvPr userDrawn="1">
            <p:ph type="pic" sz="quarter" idx="15"/>
          </p:nvPr>
        </p:nvSpPr>
        <p:spPr>
          <a:xfrm>
            <a:off x="7332114" y="2159015"/>
            <a:ext cx="2466975" cy="2466975"/>
          </a:xfrm>
          <a:prstGeom prst="ellipse">
            <a:avLst/>
          </a:prstGeom>
          <a:solidFill>
            <a:srgbClr val="D9E5EC"/>
          </a:solidFill>
          <a:ln>
            <a:noFill/>
          </a:ln>
          <a:effectLst/>
        </p:spPr>
        <p:txBody>
          <a:bodyPr/>
          <a:lstStyle>
            <a:lvl1pPr>
              <a:defRPr sz="800"/>
            </a:lvl1pPr>
          </a:lstStyle>
          <a:p>
            <a:endParaRPr lang="de-DE"/>
          </a:p>
        </p:txBody>
      </p:sp>
      <p:sp>
        <p:nvSpPr>
          <p:cNvPr id="109" name="Textplatzhalter 16">
            <a:extLst>
              <a:ext uri="{FF2B5EF4-FFF2-40B4-BE49-F238E27FC236}">
                <a16:creationId xmlns:a16="http://schemas.microsoft.com/office/drawing/2014/main" id="{30EE8CAB-7993-AA36-5F21-777734BEEFD9}"/>
              </a:ext>
            </a:extLst>
          </p:cNvPr>
          <p:cNvSpPr>
            <a:spLocks noGrp="1"/>
          </p:cNvSpPr>
          <p:nvPr userDrawn="1">
            <p:ph type="body" sz="quarter" idx="16"/>
          </p:nvPr>
        </p:nvSpPr>
        <p:spPr>
          <a:xfrm>
            <a:off x="1176031" y="3801914"/>
            <a:ext cx="5996294" cy="1970135"/>
          </a:xfrm>
        </p:spPr>
        <p:txBody>
          <a:bodyPr/>
          <a:lstStyle>
            <a:lvl1pPr>
              <a:spcBef>
                <a:spcPts val="0"/>
              </a:spcBef>
              <a:defRPr sz="1400">
                <a:solidFill>
                  <a:schemeClr val="bg1"/>
                </a:solidFill>
              </a:defRPr>
            </a:lvl1pPr>
            <a:lvl2pPr marL="180975" indent="-180975">
              <a:spcBef>
                <a:spcPts val="0"/>
              </a:spcBef>
              <a:defRPr sz="1400">
                <a:solidFill>
                  <a:schemeClr val="bg1"/>
                </a:solidFill>
              </a:defRPr>
            </a:lvl2pPr>
            <a:lvl3pPr>
              <a:spcBef>
                <a:spcPts val="0"/>
              </a:spcBef>
              <a:defRPr sz="1400"/>
            </a:lvl3pPr>
            <a:lvl4pPr>
              <a:spcBef>
                <a:spcPts val="0"/>
              </a:spcBef>
              <a:defRPr sz="1400"/>
            </a:lvl4pPr>
            <a:lvl5pPr>
              <a:spcBef>
                <a:spcPts val="0"/>
              </a:spcBef>
              <a:defRPr sz="1400"/>
            </a:lvl5pPr>
          </a:lstStyle>
          <a:p>
            <a:pPr lvl="0"/>
            <a:r>
              <a:rPr lang="de-DE"/>
              <a:t>Mastertextformat bearbeiten</a:t>
            </a:r>
          </a:p>
          <a:p>
            <a:pPr lvl="1"/>
            <a:r>
              <a:rPr lang="de-DE"/>
              <a:t>Zweite Ebene</a:t>
            </a:r>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084998"/>
            <a:ext cx="5996294" cy="430887"/>
          </a:xfrm>
        </p:spPr>
        <p:txBody>
          <a:bodyPr anchor="b" anchorCtr="0"/>
          <a:lstStyle>
            <a:lvl1pPr>
              <a:defRPr>
                <a:solidFill>
                  <a:schemeClr val="bg1"/>
                </a:solidFill>
              </a:defRPr>
            </a:lvl1pPr>
          </a:lstStyle>
          <a:p>
            <a:r>
              <a:rPr lang="de-DE"/>
              <a:t>Mastertitelformat bearbeiten</a:t>
            </a:r>
          </a:p>
        </p:txBody>
      </p:sp>
      <p:sp>
        <p:nvSpPr>
          <p:cNvPr id="8" name="Ellipse 7">
            <a:extLst>
              <a:ext uri="{FF2B5EF4-FFF2-40B4-BE49-F238E27FC236}">
                <a16:creationId xmlns:a16="http://schemas.microsoft.com/office/drawing/2014/main" id="{21C18D5B-96CE-7FEA-15C7-05AA0EB30C5C}"/>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FFB744B6-EBB0-E6E9-F4E2-A64DA1AB3CA6}"/>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97454D36-155C-564E-8CC1-06C9873ADE89}"/>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CD26FEA0-9684-DE0F-AABC-D44A92604F66}"/>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31E0F1EE-B285-D10F-4252-BDCB710A9DBD}"/>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FC36FB9D-90FD-1070-38B0-75ECB7315623}"/>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7A89951A-3E50-6E36-4040-2E4D516B4679}"/>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298AC6F9-E1D2-E28E-AD0E-486C84CB37F8}"/>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FED52F76-CC81-50A1-C23F-CA8F7854D2A1}"/>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75556CA6-F7A8-C107-C60C-FA77D6FD0BB1}"/>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5" name="Grafik 4">
            <a:extLst>
              <a:ext uri="{FF2B5EF4-FFF2-40B4-BE49-F238E27FC236}">
                <a16:creationId xmlns:a16="http://schemas.microsoft.com/office/drawing/2014/main" id="{AD656973-5439-828E-9DF5-CCFFEDB2D8C1}"/>
              </a:ext>
            </a:extLst>
          </p:cNvPr>
          <p:cNvPicPr>
            <a:picLocks noChangeAspect="1"/>
          </p:cNvPicPr>
          <p:nvPr userDrawn="1"/>
        </p:nvPicPr>
        <p:blipFill>
          <a:blip r:embed="rId2">
            <a:lum bright="100000"/>
          </a:blip>
          <a:stretch>
            <a:fillRect/>
          </a:stretch>
        </p:blipFill>
        <p:spPr>
          <a:xfrm>
            <a:off x="754107" y="547739"/>
            <a:ext cx="1641721" cy="1641721"/>
          </a:xfrm>
          <a:prstGeom prst="rect">
            <a:avLst/>
          </a:prstGeom>
        </p:spPr>
      </p:pic>
      <p:pic>
        <p:nvPicPr>
          <p:cNvPr id="6" name="Grafik 5">
            <a:extLst>
              <a:ext uri="{FF2B5EF4-FFF2-40B4-BE49-F238E27FC236}">
                <a16:creationId xmlns:a16="http://schemas.microsoft.com/office/drawing/2014/main" id="{3D00701C-7BC4-2FED-E8F3-F06246B482E8}"/>
              </a:ext>
            </a:extLst>
          </p:cNvPr>
          <p:cNvPicPr>
            <a:picLocks noChangeAspect="1"/>
          </p:cNvPicPr>
          <p:nvPr userDrawn="1"/>
        </p:nvPicPr>
        <p:blipFill rotWithShape="1">
          <a:blip r:embed="rId3">
            <a:lum bright="100000"/>
          </a:blip>
          <a:srcRect l="42168" b="67880"/>
          <a:stretch/>
        </p:blipFill>
        <p:spPr>
          <a:xfrm>
            <a:off x="9314511" y="819728"/>
            <a:ext cx="1765918" cy="359015"/>
          </a:xfrm>
          <a:prstGeom prst="rect">
            <a:avLst/>
          </a:prstGeom>
        </p:spPr>
      </p:pic>
      <p:sp>
        <p:nvSpPr>
          <p:cNvPr id="7" name="Ellipse 6">
            <a:extLst>
              <a:ext uri="{FF2B5EF4-FFF2-40B4-BE49-F238E27FC236}">
                <a16:creationId xmlns:a16="http://schemas.microsoft.com/office/drawing/2014/main" id="{A5A71B5B-A343-EAFC-285F-EB31A6F93EE7}"/>
              </a:ext>
            </a:extLst>
          </p:cNvPr>
          <p:cNvSpPr/>
          <p:nvPr userDrawn="1"/>
        </p:nvSpPr>
        <p:spPr bwMode="black">
          <a:xfrm>
            <a:off x="9305165" y="4995632"/>
            <a:ext cx="147571" cy="147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C59AEFC5-97A0-F5AA-9908-50B9EAB6CC9D}"/>
              </a:ext>
            </a:extLst>
          </p:cNvPr>
          <p:cNvSpPr/>
          <p:nvPr userDrawn="1"/>
        </p:nvSpPr>
        <p:spPr bwMode="black">
          <a:xfrm>
            <a:off x="8441165" y="5772049"/>
            <a:ext cx="237269" cy="237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6FDE75CA-B2DE-F276-54A8-D6228A6C861E}"/>
              </a:ext>
            </a:extLst>
          </p:cNvPr>
          <p:cNvSpPr/>
          <p:nvPr userDrawn="1"/>
        </p:nvSpPr>
        <p:spPr>
          <a:xfrm>
            <a:off x="5065651" y="755892"/>
            <a:ext cx="422400" cy="4228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9604ADF9-789E-4EDA-809C-32DD764FDDCB}"/>
              </a:ext>
            </a:extLst>
          </p:cNvPr>
          <p:cNvSpPr/>
          <p:nvPr userDrawn="1"/>
        </p:nvSpPr>
        <p:spPr>
          <a:xfrm>
            <a:off x="8337550" y="4847105"/>
            <a:ext cx="444500" cy="4446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404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chlussfolie 6 (darkblue)">
    <p:bg>
      <p:bgPr>
        <a:solidFill>
          <a:srgbClr val="334152"/>
        </a:solidFill>
        <a:effectLst/>
      </p:bgPr>
    </p:bg>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0B30DF46-3D1A-1FDB-6CC5-728CCDBF76E0}"/>
              </a:ext>
            </a:extLst>
          </p:cNvPr>
          <p:cNvSpPr/>
          <p:nvPr userDrawn="1"/>
        </p:nvSpPr>
        <p:spPr>
          <a:xfrm flipH="1">
            <a:off x="9547387" y="3603210"/>
            <a:ext cx="1310682" cy="1311690"/>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74C7DF18-9FF1-ABDB-AD57-7E72FB71A068}"/>
              </a:ext>
            </a:extLst>
          </p:cNvPr>
          <p:cNvSpPr/>
          <p:nvPr userDrawn="1"/>
        </p:nvSpPr>
        <p:spPr>
          <a:xfrm rot="18900000" flipH="1">
            <a:off x="8761718" y="3886529"/>
            <a:ext cx="381888" cy="1545699"/>
          </a:xfrm>
          <a:prstGeom prst="roundRect">
            <a:avLst>
              <a:gd name="adj" fmla="val 50000"/>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 name="Datumsplatzhalter 1"/>
          <p:cNvSpPr>
            <a:spLocks noGrp="1"/>
          </p:cNvSpPr>
          <p:nvPr userDrawn="1">
            <p:ph type="dt" sz="half" idx="10"/>
          </p:nvPr>
        </p:nvSpPr>
        <p:spPr/>
        <p:txBody>
          <a:bodyPr/>
          <a:lstStyle>
            <a:lvl1pPr>
              <a:defRPr>
                <a:solidFill>
                  <a:schemeClr val="bg1"/>
                </a:solidFill>
              </a:defRPr>
            </a:lvl1pPr>
          </a:lstStyle>
          <a:p>
            <a:fld id="{5C17A8EF-F1C4-40CB-BCC1-6193219D4AD9}" type="datetime1">
              <a:rPr lang="de-DE" smtClean="0"/>
              <a:t>16.10.2023</a:t>
            </a:fld>
            <a:endParaRPr lang="de-DE"/>
          </a:p>
        </p:txBody>
      </p:sp>
      <p:sp>
        <p:nvSpPr>
          <p:cNvPr id="4" name="Foliennummernplatzhalter 3"/>
          <p:cNvSpPr>
            <a:spLocks noGrp="1"/>
          </p:cNvSpPr>
          <p:nvPr userDrawn="1">
            <p:ph type="sldNum" sz="quarter" idx="12"/>
          </p:nvPr>
        </p:nvSpPr>
        <p:spPr>
          <a:solidFill>
            <a:schemeClr val="tx1"/>
          </a:solidFill>
        </p:spPr>
        <p:txBody>
          <a:bodyPr/>
          <a:lstStyle/>
          <a:p>
            <a:fld id="{69F34120-B5BD-450B-94B9-3E8DBFFED806}" type="slidenum">
              <a:rPr lang="de-DE" smtClean="0"/>
              <a:t>‹Nr.›</a:t>
            </a:fld>
            <a:endParaRPr lang="de-DE"/>
          </a:p>
        </p:txBody>
      </p:sp>
      <p:sp>
        <p:nvSpPr>
          <p:cNvPr id="96" name="Titel 95">
            <a:extLst>
              <a:ext uri="{FF2B5EF4-FFF2-40B4-BE49-F238E27FC236}">
                <a16:creationId xmlns:a16="http://schemas.microsoft.com/office/drawing/2014/main" id="{2A25EB2D-ECA4-BBEF-64DF-1F1A594FC821}"/>
              </a:ext>
            </a:extLst>
          </p:cNvPr>
          <p:cNvSpPr>
            <a:spLocks noGrp="1"/>
          </p:cNvSpPr>
          <p:nvPr userDrawn="1">
            <p:ph type="title"/>
          </p:nvPr>
        </p:nvSpPr>
        <p:spPr>
          <a:xfrm>
            <a:off x="1176031" y="3205904"/>
            <a:ext cx="5996294" cy="430887"/>
          </a:xfrm>
        </p:spPr>
        <p:txBody>
          <a:bodyPr anchor="ctr" anchorCtr="0"/>
          <a:lstStyle>
            <a:lvl1pPr>
              <a:defRPr>
                <a:solidFill>
                  <a:schemeClr val="bg1"/>
                </a:solidFill>
              </a:defRPr>
            </a:lvl1pPr>
          </a:lstStyle>
          <a:p>
            <a:r>
              <a:rPr lang="de-DE"/>
              <a:t>Mastertitelformat bearbeiten</a:t>
            </a:r>
          </a:p>
        </p:txBody>
      </p:sp>
      <p:grpSp>
        <p:nvGrpSpPr>
          <p:cNvPr id="7" name="Gruppieren 6">
            <a:extLst>
              <a:ext uri="{FF2B5EF4-FFF2-40B4-BE49-F238E27FC236}">
                <a16:creationId xmlns:a16="http://schemas.microsoft.com/office/drawing/2014/main" id="{620CA6B2-002D-1DBE-1964-C7C03488A31D}"/>
              </a:ext>
            </a:extLst>
          </p:cNvPr>
          <p:cNvGrpSpPr/>
          <p:nvPr userDrawn="1"/>
        </p:nvGrpSpPr>
        <p:grpSpPr>
          <a:xfrm>
            <a:off x="1151047" y="946555"/>
            <a:ext cx="9877339" cy="4952729"/>
            <a:chOff x="1151047" y="946555"/>
            <a:chExt cx="9877339" cy="4952729"/>
          </a:xfrm>
        </p:grpSpPr>
        <p:sp>
          <p:nvSpPr>
            <p:cNvPr id="254" name="Ellipse 253">
              <a:extLst>
                <a:ext uri="{FF2B5EF4-FFF2-40B4-BE49-F238E27FC236}">
                  <a16:creationId xmlns:a16="http://schemas.microsoft.com/office/drawing/2014/main" id="{C3D7DF44-0866-2647-2120-59FC6ADD0253}"/>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5" name="Ellipse 254">
              <a:extLst>
                <a:ext uri="{FF2B5EF4-FFF2-40B4-BE49-F238E27FC236}">
                  <a16:creationId xmlns:a16="http://schemas.microsoft.com/office/drawing/2014/main" id="{67FB6408-C1E6-FD67-625D-9529E62530C8}"/>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6" name="Ellipse 255">
              <a:extLst>
                <a:ext uri="{FF2B5EF4-FFF2-40B4-BE49-F238E27FC236}">
                  <a16:creationId xmlns:a16="http://schemas.microsoft.com/office/drawing/2014/main" id="{8195CB3A-9033-C65F-AD1C-BCD800D91E68}"/>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7" name="Ellipse 256">
              <a:extLst>
                <a:ext uri="{FF2B5EF4-FFF2-40B4-BE49-F238E27FC236}">
                  <a16:creationId xmlns:a16="http://schemas.microsoft.com/office/drawing/2014/main" id="{0CC33D53-E8FB-576C-727A-29A95D4905BB}"/>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8" name="Ellipse 257">
              <a:extLst>
                <a:ext uri="{FF2B5EF4-FFF2-40B4-BE49-F238E27FC236}">
                  <a16:creationId xmlns:a16="http://schemas.microsoft.com/office/drawing/2014/main" id="{EFB2BEC6-F64F-2E32-3914-8277D6CD2712}"/>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9" name="Ellipse 258">
              <a:extLst>
                <a:ext uri="{FF2B5EF4-FFF2-40B4-BE49-F238E27FC236}">
                  <a16:creationId xmlns:a16="http://schemas.microsoft.com/office/drawing/2014/main" id="{9BAC3FAA-6213-FE90-3618-5FBDB58BAC6D}"/>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0" name="Ellipse 259">
              <a:extLst>
                <a:ext uri="{FF2B5EF4-FFF2-40B4-BE49-F238E27FC236}">
                  <a16:creationId xmlns:a16="http://schemas.microsoft.com/office/drawing/2014/main" id="{1013DCC5-6541-C0D4-6327-DE398589874F}"/>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1" name="Ellipse 260">
              <a:extLst>
                <a:ext uri="{FF2B5EF4-FFF2-40B4-BE49-F238E27FC236}">
                  <a16:creationId xmlns:a16="http://schemas.microsoft.com/office/drawing/2014/main" id="{3397B3BB-4563-3EC8-8BCA-8A1A9B950EC9}"/>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2" name="Ellipse 261">
              <a:extLst>
                <a:ext uri="{FF2B5EF4-FFF2-40B4-BE49-F238E27FC236}">
                  <a16:creationId xmlns:a16="http://schemas.microsoft.com/office/drawing/2014/main" id="{310FD067-49C7-5AD7-2EFF-036D89C0D098}"/>
                </a:ext>
              </a:extLst>
            </p:cNvPr>
            <p:cNvSpPr/>
            <p:nvPr userDrawn="1"/>
          </p:nvSpPr>
          <p:spPr>
            <a:xfrm>
              <a:off x="772152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3" name="Ellipse 262">
              <a:extLst>
                <a:ext uri="{FF2B5EF4-FFF2-40B4-BE49-F238E27FC236}">
                  <a16:creationId xmlns:a16="http://schemas.microsoft.com/office/drawing/2014/main" id="{BBCCC682-96FD-EAC5-A780-F3C16E6632A7}"/>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4" name="Ellipse 263">
              <a:extLst>
                <a:ext uri="{FF2B5EF4-FFF2-40B4-BE49-F238E27FC236}">
                  <a16:creationId xmlns:a16="http://schemas.microsoft.com/office/drawing/2014/main" id="{202EA5C2-3251-ACDA-C90F-504E8C165A69}"/>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5" name="Ellipse 264">
              <a:extLst>
                <a:ext uri="{FF2B5EF4-FFF2-40B4-BE49-F238E27FC236}">
                  <a16:creationId xmlns:a16="http://schemas.microsoft.com/office/drawing/2014/main" id="{97B57F81-8863-8555-012F-0BB4843B8F64}"/>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6" name="Ellipse 265">
              <a:extLst>
                <a:ext uri="{FF2B5EF4-FFF2-40B4-BE49-F238E27FC236}">
                  <a16:creationId xmlns:a16="http://schemas.microsoft.com/office/drawing/2014/main" id="{881DC646-9490-8D4C-EEAB-2547EF036765}"/>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7" name="Ellipse 266">
              <a:extLst>
                <a:ext uri="{FF2B5EF4-FFF2-40B4-BE49-F238E27FC236}">
                  <a16:creationId xmlns:a16="http://schemas.microsoft.com/office/drawing/2014/main" id="{9A17B8EC-B1FC-9D70-A010-055EDA9CE06C}"/>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9" name="Ellipse 268">
              <a:extLst>
                <a:ext uri="{FF2B5EF4-FFF2-40B4-BE49-F238E27FC236}">
                  <a16:creationId xmlns:a16="http://schemas.microsoft.com/office/drawing/2014/main" id="{5E6745A4-D0D8-9242-EB08-A36422EE9271}"/>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0" name="Ellipse 269">
              <a:extLst>
                <a:ext uri="{FF2B5EF4-FFF2-40B4-BE49-F238E27FC236}">
                  <a16:creationId xmlns:a16="http://schemas.microsoft.com/office/drawing/2014/main" id="{555452F4-F447-ADBC-B025-2AC47224A244}"/>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1" name="Ellipse 270">
              <a:extLst>
                <a:ext uri="{FF2B5EF4-FFF2-40B4-BE49-F238E27FC236}">
                  <a16:creationId xmlns:a16="http://schemas.microsoft.com/office/drawing/2014/main" id="{EBC83D6A-310B-7916-AE55-57171B56AC00}"/>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2" name="Ellipse 271">
              <a:extLst>
                <a:ext uri="{FF2B5EF4-FFF2-40B4-BE49-F238E27FC236}">
                  <a16:creationId xmlns:a16="http://schemas.microsoft.com/office/drawing/2014/main" id="{863B5708-6C15-FA0B-4780-B6997B1D0CC0}"/>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3" name="Ellipse 272">
              <a:extLst>
                <a:ext uri="{FF2B5EF4-FFF2-40B4-BE49-F238E27FC236}">
                  <a16:creationId xmlns:a16="http://schemas.microsoft.com/office/drawing/2014/main" id="{92D9BA3F-9F9C-1E3B-0F07-1B1F1EAAC55E}"/>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4" name="Ellipse 273">
              <a:extLst>
                <a:ext uri="{FF2B5EF4-FFF2-40B4-BE49-F238E27FC236}">
                  <a16:creationId xmlns:a16="http://schemas.microsoft.com/office/drawing/2014/main" id="{A64ACCA9-22E1-4B82-840A-E01D2B4A8925}"/>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5" name="Ellipse 274">
              <a:extLst>
                <a:ext uri="{FF2B5EF4-FFF2-40B4-BE49-F238E27FC236}">
                  <a16:creationId xmlns:a16="http://schemas.microsoft.com/office/drawing/2014/main" id="{05A1D270-83A8-35EE-E813-C29ACB369BFF}"/>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6" name="Ellipse 275">
              <a:extLst>
                <a:ext uri="{FF2B5EF4-FFF2-40B4-BE49-F238E27FC236}">
                  <a16:creationId xmlns:a16="http://schemas.microsoft.com/office/drawing/2014/main" id="{99FD1F4B-5A39-11C1-81BF-42E6CB694BB7}"/>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0" name="Ellipse 279">
              <a:extLst>
                <a:ext uri="{FF2B5EF4-FFF2-40B4-BE49-F238E27FC236}">
                  <a16:creationId xmlns:a16="http://schemas.microsoft.com/office/drawing/2014/main" id="{3A35A964-A4AE-9FF8-2270-30A3E41DAC3B}"/>
                </a:ext>
              </a:extLst>
            </p:cNvPr>
            <p:cNvSpPr/>
            <p:nvPr userDrawn="1"/>
          </p:nvSpPr>
          <p:spPr>
            <a:xfrm>
              <a:off x="197235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1" name="Ellipse 280">
              <a:extLst>
                <a:ext uri="{FF2B5EF4-FFF2-40B4-BE49-F238E27FC236}">
                  <a16:creationId xmlns:a16="http://schemas.microsoft.com/office/drawing/2014/main" id="{9D038561-48BD-88D6-EF9C-0A470E743695}"/>
                </a:ext>
              </a:extLst>
            </p:cNvPr>
            <p:cNvSpPr/>
            <p:nvPr userDrawn="1"/>
          </p:nvSpPr>
          <p:spPr>
            <a:xfrm>
              <a:off x="115104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2" name="Ellipse 281">
              <a:extLst>
                <a:ext uri="{FF2B5EF4-FFF2-40B4-BE49-F238E27FC236}">
                  <a16:creationId xmlns:a16="http://schemas.microsoft.com/office/drawing/2014/main" id="{862894BC-D6BF-61A7-5C2B-06209E49AEAD}"/>
                </a:ext>
              </a:extLst>
            </p:cNvPr>
            <p:cNvSpPr/>
            <p:nvPr userDrawn="1"/>
          </p:nvSpPr>
          <p:spPr>
            <a:xfrm>
              <a:off x="279366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3" name="Ellipse 282">
              <a:extLst>
                <a:ext uri="{FF2B5EF4-FFF2-40B4-BE49-F238E27FC236}">
                  <a16:creationId xmlns:a16="http://schemas.microsoft.com/office/drawing/2014/main" id="{D2530B36-2550-8CF9-5A4D-77E2778C9871}"/>
                </a:ext>
              </a:extLst>
            </p:cNvPr>
            <p:cNvSpPr/>
            <p:nvPr userDrawn="1"/>
          </p:nvSpPr>
          <p:spPr>
            <a:xfrm>
              <a:off x="361497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4" name="Ellipse 283">
              <a:extLst>
                <a:ext uri="{FF2B5EF4-FFF2-40B4-BE49-F238E27FC236}">
                  <a16:creationId xmlns:a16="http://schemas.microsoft.com/office/drawing/2014/main" id="{BC6F67CD-2213-6588-723D-023A7849641F}"/>
                </a:ext>
              </a:extLst>
            </p:cNvPr>
            <p:cNvSpPr/>
            <p:nvPr userDrawn="1"/>
          </p:nvSpPr>
          <p:spPr>
            <a:xfrm>
              <a:off x="443628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5" name="Ellipse 284">
              <a:extLst>
                <a:ext uri="{FF2B5EF4-FFF2-40B4-BE49-F238E27FC236}">
                  <a16:creationId xmlns:a16="http://schemas.microsoft.com/office/drawing/2014/main" id="{D9A9EEC1-8A9D-1861-0B17-B5E83E440DF8}"/>
                </a:ext>
              </a:extLst>
            </p:cNvPr>
            <p:cNvSpPr/>
            <p:nvPr userDrawn="1"/>
          </p:nvSpPr>
          <p:spPr>
            <a:xfrm>
              <a:off x="525759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6" name="Ellipse 285">
              <a:extLst>
                <a:ext uri="{FF2B5EF4-FFF2-40B4-BE49-F238E27FC236}">
                  <a16:creationId xmlns:a16="http://schemas.microsoft.com/office/drawing/2014/main" id="{5DF4AA7B-A0EA-6BAB-6EE2-0218E2EC83BD}"/>
                </a:ext>
              </a:extLst>
            </p:cNvPr>
            <p:cNvSpPr/>
            <p:nvPr userDrawn="1"/>
          </p:nvSpPr>
          <p:spPr>
            <a:xfrm>
              <a:off x="607890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7" name="Ellipse 286">
              <a:extLst>
                <a:ext uri="{FF2B5EF4-FFF2-40B4-BE49-F238E27FC236}">
                  <a16:creationId xmlns:a16="http://schemas.microsoft.com/office/drawing/2014/main" id="{EAC0367F-7CC9-9828-1F41-D9C58D57CC97}"/>
                </a:ext>
              </a:extLst>
            </p:cNvPr>
            <p:cNvSpPr/>
            <p:nvPr userDrawn="1"/>
          </p:nvSpPr>
          <p:spPr>
            <a:xfrm>
              <a:off x="690021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8" name="Ellipse 287">
              <a:extLst>
                <a:ext uri="{FF2B5EF4-FFF2-40B4-BE49-F238E27FC236}">
                  <a16:creationId xmlns:a16="http://schemas.microsoft.com/office/drawing/2014/main" id="{BB989D48-9AED-8200-8002-0AB6B9BD78F3}"/>
                </a:ext>
              </a:extLst>
            </p:cNvPr>
            <p:cNvSpPr/>
            <p:nvPr userDrawn="1"/>
          </p:nvSpPr>
          <p:spPr>
            <a:xfrm>
              <a:off x="772152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9" name="Ellipse 288">
              <a:extLst>
                <a:ext uri="{FF2B5EF4-FFF2-40B4-BE49-F238E27FC236}">
                  <a16:creationId xmlns:a16="http://schemas.microsoft.com/office/drawing/2014/main" id="{2E202DE3-C639-3107-D182-6CA8F0D3E023}"/>
                </a:ext>
              </a:extLst>
            </p:cNvPr>
            <p:cNvSpPr/>
            <p:nvPr userDrawn="1"/>
          </p:nvSpPr>
          <p:spPr>
            <a:xfrm>
              <a:off x="854283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0" name="Ellipse 289">
              <a:extLst>
                <a:ext uri="{FF2B5EF4-FFF2-40B4-BE49-F238E27FC236}">
                  <a16:creationId xmlns:a16="http://schemas.microsoft.com/office/drawing/2014/main" id="{50424F7A-700D-5CE5-3FCD-DA7723DDF541}"/>
                </a:ext>
              </a:extLst>
            </p:cNvPr>
            <p:cNvSpPr/>
            <p:nvPr userDrawn="1"/>
          </p:nvSpPr>
          <p:spPr>
            <a:xfrm>
              <a:off x="936414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1" name="Ellipse 290">
              <a:extLst>
                <a:ext uri="{FF2B5EF4-FFF2-40B4-BE49-F238E27FC236}">
                  <a16:creationId xmlns:a16="http://schemas.microsoft.com/office/drawing/2014/main" id="{E08C0FF1-1BC7-9B86-AE30-5F7442917968}"/>
                </a:ext>
              </a:extLst>
            </p:cNvPr>
            <p:cNvSpPr/>
            <p:nvPr userDrawn="1"/>
          </p:nvSpPr>
          <p:spPr>
            <a:xfrm>
              <a:off x="1018545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2" name="Ellipse 291">
              <a:extLst>
                <a:ext uri="{FF2B5EF4-FFF2-40B4-BE49-F238E27FC236}">
                  <a16:creationId xmlns:a16="http://schemas.microsoft.com/office/drawing/2014/main" id="{11FFB6D8-7BEE-E4B9-52E9-198ECEA5340D}"/>
                </a:ext>
              </a:extLst>
            </p:cNvPr>
            <p:cNvSpPr/>
            <p:nvPr userDrawn="1"/>
          </p:nvSpPr>
          <p:spPr>
            <a:xfrm>
              <a:off x="11006767" y="2590259"/>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1" name="Ellipse 300">
              <a:extLst>
                <a:ext uri="{FF2B5EF4-FFF2-40B4-BE49-F238E27FC236}">
                  <a16:creationId xmlns:a16="http://schemas.microsoft.com/office/drawing/2014/main" id="{17F0E1C7-B9E8-BE40-9A0A-DD2D8D7B4BC1}"/>
                </a:ext>
              </a:extLst>
            </p:cNvPr>
            <p:cNvSpPr/>
            <p:nvPr userDrawn="1"/>
          </p:nvSpPr>
          <p:spPr>
            <a:xfrm>
              <a:off x="772152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2" name="Ellipse 301">
              <a:extLst>
                <a:ext uri="{FF2B5EF4-FFF2-40B4-BE49-F238E27FC236}">
                  <a16:creationId xmlns:a16="http://schemas.microsoft.com/office/drawing/2014/main" id="{3C9293B3-B657-93EC-AB58-91FAD3AAE0CD}"/>
                </a:ext>
              </a:extLst>
            </p:cNvPr>
            <p:cNvSpPr/>
            <p:nvPr userDrawn="1"/>
          </p:nvSpPr>
          <p:spPr>
            <a:xfrm>
              <a:off x="854283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3" name="Ellipse 302">
              <a:extLst>
                <a:ext uri="{FF2B5EF4-FFF2-40B4-BE49-F238E27FC236}">
                  <a16:creationId xmlns:a16="http://schemas.microsoft.com/office/drawing/2014/main" id="{C7E65191-39CF-0D05-BD1C-2BEA7EC6329F}"/>
                </a:ext>
              </a:extLst>
            </p:cNvPr>
            <p:cNvSpPr/>
            <p:nvPr userDrawn="1"/>
          </p:nvSpPr>
          <p:spPr>
            <a:xfrm>
              <a:off x="936414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4" name="Ellipse 303">
              <a:extLst>
                <a:ext uri="{FF2B5EF4-FFF2-40B4-BE49-F238E27FC236}">
                  <a16:creationId xmlns:a16="http://schemas.microsoft.com/office/drawing/2014/main" id="{346E1F13-665A-0480-5CF5-528F006A7C50}"/>
                </a:ext>
              </a:extLst>
            </p:cNvPr>
            <p:cNvSpPr/>
            <p:nvPr userDrawn="1"/>
          </p:nvSpPr>
          <p:spPr>
            <a:xfrm>
              <a:off x="1018545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5" name="Ellipse 304">
              <a:extLst>
                <a:ext uri="{FF2B5EF4-FFF2-40B4-BE49-F238E27FC236}">
                  <a16:creationId xmlns:a16="http://schemas.microsoft.com/office/drawing/2014/main" id="{E97A7E36-F26C-1C56-2510-ECD80FE29C19}"/>
                </a:ext>
              </a:extLst>
            </p:cNvPr>
            <p:cNvSpPr/>
            <p:nvPr userDrawn="1"/>
          </p:nvSpPr>
          <p:spPr>
            <a:xfrm>
              <a:off x="11006767" y="3412111"/>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6" name="Ellipse 305">
              <a:extLst>
                <a:ext uri="{FF2B5EF4-FFF2-40B4-BE49-F238E27FC236}">
                  <a16:creationId xmlns:a16="http://schemas.microsoft.com/office/drawing/2014/main" id="{BD35962A-11DC-C36A-7529-101B4082308F}"/>
                </a:ext>
              </a:extLst>
            </p:cNvPr>
            <p:cNvSpPr/>
            <p:nvPr userDrawn="1"/>
          </p:nvSpPr>
          <p:spPr>
            <a:xfrm>
              <a:off x="197235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7" name="Ellipse 306">
              <a:extLst>
                <a:ext uri="{FF2B5EF4-FFF2-40B4-BE49-F238E27FC236}">
                  <a16:creationId xmlns:a16="http://schemas.microsoft.com/office/drawing/2014/main" id="{6D4F5AF5-A8E3-83F8-94BF-EC8349E76262}"/>
                </a:ext>
              </a:extLst>
            </p:cNvPr>
            <p:cNvSpPr/>
            <p:nvPr userDrawn="1"/>
          </p:nvSpPr>
          <p:spPr>
            <a:xfrm>
              <a:off x="115104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8" name="Ellipse 307">
              <a:extLst>
                <a:ext uri="{FF2B5EF4-FFF2-40B4-BE49-F238E27FC236}">
                  <a16:creationId xmlns:a16="http://schemas.microsoft.com/office/drawing/2014/main" id="{942082FD-36A6-8B04-2408-34E0B9812051}"/>
                </a:ext>
              </a:extLst>
            </p:cNvPr>
            <p:cNvSpPr/>
            <p:nvPr userDrawn="1"/>
          </p:nvSpPr>
          <p:spPr>
            <a:xfrm>
              <a:off x="279366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9" name="Ellipse 308">
              <a:extLst>
                <a:ext uri="{FF2B5EF4-FFF2-40B4-BE49-F238E27FC236}">
                  <a16:creationId xmlns:a16="http://schemas.microsoft.com/office/drawing/2014/main" id="{57966DE5-2BB2-B1CF-02C8-67C944715AD1}"/>
                </a:ext>
              </a:extLst>
            </p:cNvPr>
            <p:cNvSpPr/>
            <p:nvPr userDrawn="1"/>
          </p:nvSpPr>
          <p:spPr>
            <a:xfrm>
              <a:off x="361497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0" name="Ellipse 309">
              <a:extLst>
                <a:ext uri="{FF2B5EF4-FFF2-40B4-BE49-F238E27FC236}">
                  <a16:creationId xmlns:a16="http://schemas.microsoft.com/office/drawing/2014/main" id="{A9C16D03-119E-D7FE-6215-DD5EE9280EDA}"/>
                </a:ext>
              </a:extLst>
            </p:cNvPr>
            <p:cNvSpPr/>
            <p:nvPr userDrawn="1"/>
          </p:nvSpPr>
          <p:spPr>
            <a:xfrm>
              <a:off x="443628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1" name="Ellipse 310">
              <a:extLst>
                <a:ext uri="{FF2B5EF4-FFF2-40B4-BE49-F238E27FC236}">
                  <a16:creationId xmlns:a16="http://schemas.microsoft.com/office/drawing/2014/main" id="{EAF40CA5-0C64-B62D-81FF-F783C914BCD5}"/>
                </a:ext>
              </a:extLst>
            </p:cNvPr>
            <p:cNvSpPr/>
            <p:nvPr userDrawn="1"/>
          </p:nvSpPr>
          <p:spPr>
            <a:xfrm>
              <a:off x="525759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2" name="Ellipse 311">
              <a:extLst>
                <a:ext uri="{FF2B5EF4-FFF2-40B4-BE49-F238E27FC236}">
                  <a16:creationId xmlns:a16="http://schemas.microsoft.com/office/drawing/2014/main" id="{13894E9D-6C83-156E-D6D8-8187DA2811C9}"/>
                </a:ext>
              </a:extLst>
            </p:cNvPr>
            <p:cNvSpPr/>
            <p:nvPr userDrawn="1"/>
          </p:nvSpPr>
          <p:spPr>
            <a:xfrm>
              <a:off x="607890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3" name="Ellipse 312">
              <a:extLst>
                <a:ext uri="{FF2B5EF4-FFF2-40B4-BE49-F238E27FC236}">
                  <a16:creationId xmlns:a16="http://schemas.microsoft.com/office/drawing/2014/main" id="{E61000AC-E3F8-CC96-DA60-E57C1E923A86}"/>
                </a:ext>
              </a:extLst>
            </p:cNvPr>
            <p:cNvSpPr/>
            <p:nvPr userDrawn="1"/>
          </p:nvSpPr>
          <p:spPr>
            <a:xfrm>
              <a:off x="690021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4" name="Ellipse 313">
              <a:extLst>
                <a:ext uri="{FF2B5EF4-FFF2-40B4-BE49-F238E27FC236}">
                  <a16:creationId xmlns:a16="http://schemas.microsoft.com/office/drawing/2014/main" id="{25C58A39-4CEA-02FB-D808-ABEFD1BD16A9}"/>
                </a:ext>
              </a:extLst>
            </p:cNvPr>
            <p:cNvSpPr/>
            <p:nvPr userDrawn="1"/>
          </p:nvSpPr>
          <p:spPr>
            <a:xfrm>
              <a:off x="772152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5" name="Ellipse 314">
              <a:extLst>
                <a:ext uri="{FF2B5EF4-FFF2-40B4-BE49-F238E27FC236}">
                  <a16:creationId xmlns:a16="http://schemas.microsoft.com/office/drawing/2014/main" id="{893FE6DC-5BF3-06AD-4C7C-05459C126B35}"/>
                </a:ext>
              </a:extLst>
            </p:cNvPr>
            <p:cNvSpPr/>
            <p:nvPr userDrawn="1"/>
          </p:nvSpPr>
          <p:spPr>
            <a:xfrm>
              <a:off x="854283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6" name="Ellipse 315">
              <a:extLst>
                <a:ext uri="{FF2B5EF4-FFF2-40B4-BE49-F238E27FC236}">
                  <a16:creationId xmlns:a16="http://schemas.microsoft.com/office/drawing/2014/main" id="{47A65F87-2387-F431-8181-39E443AB6D6B}"/>
                </a:ext>
              </a:extLst>
            </p:cNvPr>
            <p:cNvSpPr/>
            <p:nvPr userDrawn="1"/>
          </p:nvSpPr>
          <p:spPr>
            <a:xfrm>
              <a:off x="936414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7" name="Ellipse 316">
              <a:extLst>
                <a:ext uri="{FF2B5EF4-FFF2-40B4-BE49-F238E27FC236}">
                  <a16:creationId xmlns:a16="http://schemas.microsoft.com/office/drawing/2014/main" id="{7293F653-38D9-B1CE-1D65-F4C01F551AD6}"/>
                </a:ext>
              </a:extLst>
            </p:cNvPr>
            <p:cNvSpPr/>
            <p:nvPr userDrawn="1"/>
          </p:nvSpPr>
          <p:spPr>
            <a:xfrm>
              <a:off x="1018545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8" name="Ellipse 317">
              <a:extLst>
                <a:ext uri="{FF2B5EF4-FFF2-40B4-BE49-F238E27FC236}">
                  <a16:creationId xmlns:a16="http://schemas.microsoft.com/office/drawing/2014/main" id="{78B1DDCF-967A-131A-4142-959630772865}"/>
                </a:ext>
              </a:extLst>
            </p:cNvPr>
            <p:cNvSpPr/>
            <p:nvPr userDrawn="1"/>
          </p:nvSpPr>
          <p:spPr>
            <a:xfrm>
              <a:off x="11006767" y="4233963"/>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9" name="Ellipse 318">
              <a:extLst>
                <a:ext uri="{FF2B5EF4-FFF2-40B4-BE49-F238E27FC236}">
                  <a16:creationId xmlns:a16="http://schemas.microsoft.com/office/drawing/2014/main" id="{07EABA9B-EA88-11DF-8F6B-C9A4BA6CDFC4}"/>
                </a:ext>
              </a:extLst>
            </p:cNvPr>
            <p:cNvSpPr/>
            <p:nvPr userDrawn="1"/>
          </p:nvSpPr>
          <p:spPr>
            <a:xfrm>
              <a:off x="19723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0" name="Ellipse 319">
              <a:extLst>
                <a:ext uri="{FF2B5EF4-FFF2-40B4-BE49-F238E27FC236}">
                  <a16:creationId xmlns:a16="http://schemas.microsoft.com/office/drawing/2014/main" id="{131D2048-3A06-F126-86FA-69A9C3D56E4F}"/>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1" name="Ellipse 320">
              <a:extLst>
                <a:ext uri="{FF2B5EF4-FFF2-40B4-BE49-F238E27FC236}">
                  <a16:creationId xmlns:a16="http://schemas.microsoft.com/office/drawing/2014/main" id="{90E87DA8-A254-DCB2-E9F4-4F1555D84B6F}"/>
                </a:ext>
              </a:extLst>
            </p:cNvPr>
            <p:cNvSpPr/>
            <p:nvPr userDrawn="1"/>
          </p:nvSpPr>
          <p:spPr>
            <a:xfrm>
              <a:off x="27936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2" name="Ellipse 321">
              <a:extLst>
                <a:ext uri="{FF2B5EF4-FFF2-40B4-BE49-F238E27FC236}">
                  <a16:creationId xmlns:a16="http://schemas.microsoft.com/office/drawing/2014/main" id="{7D4120CB-BBB1-106B-8F04-09510D1B9022}"/>
                </a:ext>
              </a:extLst>
            </p:cNvPr>
            <p:cNvSpPr/>
            <p:nvPr userDrawn="1"/>
          </p:nvSpPr>
          <p:spPr>
            <a:xfrm>
              <a:off x="361497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3" name="Ellipse 322">
              <a:extLst>
                <a:ext uri="{FF2B5EF4-FFF2-40B4-BE49-F238E27FC236}">
                  <a16:creationId xmlns:a16="http://schemas.microsoft.com/office/drawing/2014/main" id="{FCE6EAE1-5655-3B8C-B6BF-8CCC6C5A60BF}"/>
                </a:ext>
              </a:extLst>
            </p:cNvPr>
            <p:cNvSpPr/>
            <p:nvPr userDrawn="1"/>
          </p:nvSpPr>
          <p:spPr>
            <a:xfrm>
              <a:off x="443628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4" name="Ellipse 323">
              <a:extLst>
                <a:ext uri="{FF2B5EF4-FFF2-40B4-BE49-F238E27FC236}">
                  <a16:creationId xmlns:a16="http://schemas.microsoft.com/office/drawing/2014/main" id="{0C1A641E-1EF6-BF01-B798-835494C1A766}"/>
                </a:ext>
              </a:extLst>
            </p:cNvPr>
            <p:cNvSpPr/>
            <p:nvPr userDrawn="1"/>
          </p:nvSpPr>
          <p:spPr>
            <a:xfrm>
              <a:off x="525759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5" name="Ellipse 324">
              <a:extLst>
                <a:ext uri="{FF2B5EF4-FFF2-40B4-BE49-F238E27FC236}">
                  <a16:creationId xmlns:a16="http://schemas.microsoft.com/office/drawing/2014/main" id="{F96CEF38-2FC9-48E5-C654-E1940C6E0286}"/>
                </a:ext>
              </a:extLst>
            </p:cNvPr>
            <p:cNvSpPr/>
            <p:nvPr userDrawn="1"/>
          </p:nvSpPr>
          <p:spPr>
            <a:xfrm>
              <a:off x="607890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8" name="Ellipse 327">
              <a:extLst>
                <a:ext uri="{FF2B5EF4-FFF2-40B4-BE49-F238E27FC236}">
                  <a16:creationId xmlns:a16="http://schemas.microsoft.com/office/drawing/2014/main" id="{119A3345-C1F5-7B7D-B4DA-98DBEA10ACFF}"/>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9" name="Ellipse 328">
              <a:extLst>
                <a:ext uri="{FF2B5EF4-FFF2-40B4-BE49-F238E27FC236}">
                  <a16:creationId xmlns:a16="http://schemas.microsoft.com/office/drawing/2014/main" id="{C4EF877D-916F-2D80-14DB-E096BEA39EFD}"/>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0" name="Ellipse 329">
              <a:extLst>
                <a:ext uri="{FF2B5EF4-FFF2-40B4-BE49-F238E27FC236}">
                  <a16:creationId xmlns:a16="http://schemas.microsoft.com/office/drawing/2014/main" id="{5915A31F-CD65-620B-B3CD-77A31BE58D2B}"/>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1" name="Ellipse 330">
              <a:extLst>
                <a:ext uri="{FF2B5EF4-FFF2-40B4-BE49-F238E27FC236}">
                  <a16:creationId xmlns:a16="http://schemas.microsoft.com/office/drawing/2014/main" id="{F91DA570-3A2C-A882-0C75-F3372A561F98}"/>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2" name="Ellipse 331">
              <a:extLst>
                <a:ext uri="{FF2B5EF4-FFF2-40B4-BE49-F238E27FC236}">
                  <a16:creationId xmlns:a16="http://schemas.microsoft.com/office/drawing/2014/main" id="{5696634B-F442-CAC1-09BE-52EB0C3FB7EB}"/>
                </a:ext>
              </a:extLst>
            </p:cNvPr>
            <p:cNvSpPr/>
            <p:nvPr userDrawn="1"/>
          </p:nvSpPr>
          <p:spPr>
            <a:xfrm>
              <a:off x="19723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3" name="Ellipse 332">
              <a:extLst>
                <a:ext uri="{FF2B5EF4-FFF2-40B4-BE49-F238E27FC236}">
                  <a16:creationId xmlns:a16="http://schemas.microsoft.com/office/drawing/2014/main" id="{C02B82C8-1F9B-EBAC-17AB-36727EF003FC}"/>
                </a:ext>
              </a:extLst>
            </p:cNvPr>
            <p:cNvSpPr/>
            <p:nvPr userDrawn="1"/>
          </p:nvSpPr>
          <p:spPr>
            <a:xfrm>
              <a:off x="11510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4" name="Ellipse 333">
              <a:extLst>
                <a:ext uri="{FF2B5EF4-FFF2-40B4-BE49-F238E27FC236}">
                  <a16:creationId xmlns:a16="http://schemas.microsoft.com/office/drawing/2014/main" id="{6CD7210C-F335-C382-BDD9-B4EEB84AD74C}"/>
                </a:ext>
              </a:extLst>
            </p:cNvPr>
            <p:cNvSpPr/>
            <p:nvPr userDrawn="1"/>
          </p:nvSpPr>
          <p:spPr>
            <a:xfrm>
              <a:off x="27936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5" name="Ellipse 334">
              <a:extLst>
                <a:ext uri="{FF2B5EF4-FFF2-40B4-BE49-F238E27FC236}">
                  <a16:creationId xmlns:a16="http://schemas.microsoft.com/office/drawing/2014/main" id="{E07E263B-47E4-92B1-4F8D-218E8543070B}"/>
                </a:ext>
              </a:extLst>
            </p:cNvPr>
            <p:cNvSpPr/>
            <p:nvPr userDrawn="1"/>
          </p:nvSpPr>
          <p:spPr>
            <a:xfrm>
              <a:off x="361497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6" name="Ellipse 335">
              <a:extLst>
                <a:ext uri="{FF2B5EF4-FFF2-40B4-BE49-F238E27FC236}">
                  <a16:creationId xmlns:a16="http://schemas.microsoft.com/office/drawing/2014/main" id="{DA5BB3D1-3948-D66E-707A-FF390EB3255A}"/>
                </a:ext>
              </a:extLst>
            </p:cNvPr>
            <p:cNvSpPr/>
            <p:nvPr userDrawn="1"/>
          </p:nvSpPr>
          <p:spPr>
            <a:xfrm>
              <a:off x="443628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7" name="Ellipse 336">
              <a:extLst>
                <a:ext uri="{FF2B5EF4-FFF2-40B4-BE49-F238E27FC236}">
                  <a16:creationId xmlns:a16="http://schemas.microsoft.com/office/drawing/2014/main" id="{B730A2D8-BE47-6830-96C8-2B4A42D286FB}"/>
                </a:ext>
              </a:extLst>
            </p:cNvPr>
            <p:cNvSpPr/>
            <p:nvPr userDrawn="1"/>
          </p:nvSpPr>
          <p:spPr>
            <a:xfrm>
              <a:off x="525759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8" name="Ellipse 337">
              <a:extLst>
                <a:ext uri="{FF2B5EF4-FFF2-40B4-BE49-F238E27FC236}">
                  <a16:creationId xmlns:a16="http://schemas.microsoft.com/office/drawing/2014/main" id="{55C592BB-D55A-7121-CEE1-CD30C0789FDC}"/>
                </a:ext>
              </a:extLst>
            </p:cNvPr>
            <p:cNvSpPr/>
            <p:nvPr userDrawn="1"/>
          </p:nvSpPr>
          <p:spPr>
            <a:xfrm>
              <a:off x="607890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9" name="Ellipse 338">
              <a:extLst>
                <a:ext uri="{FF2B5EF4-FFF2-40B4-BE49-F238E27FC236}">
                  <a16:creationId xmlns:a16="http://schemas.microsoft.com/office/drawing/2014/main" id="{8A7D9DFB-6145-8839-A118-5C501DAEC76C}"/>
                </a:ext>
              </a:extLst>
            </p:cNvPr>
            <p:cNvSpPr/>
            <p:nvPr userDrawn="1"/>
          </p:nvSpPr>
          <p:spPr>
            <a:xfrm>
              <a:off x="690021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2" name="Ellipse 341">
              <a:extLst>
                <a:ext uri="{FF2B5EF4-FFF2-40B4-BE49-F238E27FC236}">
                  <a16:creationId xmlns:a16="http://schemas.microsoft.com/office/drawing/2014/main" id="{B8AC00DC-86FA-94E9-B9E5-BC309D1D5735}"/>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3" name="Ellipse 342">
              <a:extLst>
                <a:ext uri="{FF2B5EF4-FFF2-40B4-BE49-F238E27FC236}">
                  <a16:creationId xmlns:a16="http://schemas.microsoft.com/office/drawing/2014/main" id="{71CEC8F9-EF00-7F54-3ADF-07EAED05DDD0}"/>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4" name="Ellipse 343">
              <a:extLst>
                <a:ext uri="{FF2B5EF4-FFF2-40B4-BE49-F238E27FC236}">
                  <a16:creationId xmlns:a16="http://schemas.microsoft.com/office/drawing/2014/main" id="{9FA87184-4EDE-80BA-EAA5-6ACC416E79F1}"/>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1BDDAA95-B899-14C2-D52B-4C189C1DD788}"/>
                </a:ext>
              </a:extLst>
            </p:cNvPr>
            <p:cNvSpPr/>
            <p:nvPr userDrawn="1"/>
          </p:nvSpPr>
          <p:spPr bwMode="black">
            <a:xfrm>
              <a:off x="9369293" y="5059444"/>
              <a:ext cx="17611" cy="179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B08580A3-B88E-18BF-3D6F-9839A48D9E1D}"/>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035438D4-4949-3DD9-0B51-B18B0076567F}"/>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8595C28-32A7-28C3-D4B2-667C15E2812C}"/>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9" name="Freihandform: Form 18">
            <a:extLst>
              <a:ext uri="{FF2B5EF4-FFF2-40B4-BE49-F238E27FC236}">
                <a16:creationId xmlns:a16="http://schemas.microsoft.com/office/drawing/2014/main" id="{61E58D82-ED7D-574D-D299-91D6711F9EB4}"/>
              </a:ext>
            </a:extLst>
          </p:cNvPr>
          <p:cNvSpPr/>
          <p:nvPr userDrawn="1"/>
        </p:nvSpPr>
        <p:spPr>
          <a:xfrm rot="16200000" flipH="1">
            <a:off x="1169960" y="3425448"/>
            <a:ext cx="942432" cy="3282352"/>
          </a:xfrm>
          <a:custGeom>
            <a:avLst/>
            <a:gdLst>
              <a:gd name="connsiteX0" fmla="*/ 0 w 942432"/>
              <a:gd name="connsiteY0" fmla="*/ 0 h 3282352"/>
              <a:gd name="connsiteX1" fmla="*/ 0 w 942432"/>
              <a:gd name="connsiteY1" fmla="*/ 2811135 h 3282352"/>
              <a:gd name="connsiteX2" fmla="*/ 471216 w 942432"/>
              <a:gd name="connsiteY2" fmla="*/ 3282351 h 3282352"/>
              <a:gd name="connsiteX3" fmla="*/ 471215 w 942432"/>
              <a:gd name="connsiteY3" fmla="*/ 3282352 h 3282352"/>
              <a:gd name="connsiteX4" fmla="*/ 942431 w 942432"/>
              <a:gd name="connsiteY4" fmla="*/ 2811136 h 3282352"/>
              <a:gd name="connsiteX5" fmla="*/ 942432 w 942432"/>
              <a:gd name="connsiteY5" fmla="*/ 0 h 328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2432" h="3282352">
                <a:moveTo>
                  <a:pt x="0" y="0"/>
                </a:moveTo>
                <a:lnTo>
                  <a:pt x="0" y="2811135"/>
                </a:lnTo>
                <a:cubicBezTo>
                  <a:pt x="0" y="3071380"/>
                  <a:pt x="210971" y="3282351"/>
                  <a:pt x="471216" y="3282351"/>
                </a:cubicBezTo>
                <a:lnTo>
                  <a:pt x="471215" y="3282352"/>
                </a:lnTo>
                <a:cubicBezTo>
                  <a:pt x="731460" y="3282352"/>
                  <a:pt x="942431" y="3071381"/>
                  <a:pt x="942431" y="2811136"/>
                </a:cubicBezTo>
                <a:lnTo>
                  <a:pt x="94243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A2CA291D-C302-1BAA-E020-153E5A168B40}"/>
              </a:ext>
            </a:extLst>
          </p:cNvPr>
          <p:cNvSpPr/>
          <p:nvPr userDrawn="1"/>
        </p:nvSpPr>
        <p:spPr bwMode="black">
          <a:xfrm>
            <a:off x="2730690" y="4992837"/>
            <a:ext cx="147571" cy="1475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D7BF81C8-C0E5-653B-5920-0FE031FE3DC3}"/>
              </a:ext>
            </a:extLst>
          </p:cNvPr>
          <p:cNvSpPr/>
          <p:nvPr userDrawn="1"/>
        </p:nvSpPr>
        <p:spPr bwMode="black">
          <a:xfrm>
            <a:off x="1043222" y="5769839"/>
            <a:ext cx="237269" cy="2372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3AF433B7-A876-39A6-9FAE-A04B908B3879}"/>
              </a:ext>
            </a:extLst>
          </p:cNvPr>
          <p:cNvPicPr>
            <a:picLocks noChangeAspect="1"/>
          </p:cNvPicPr>
          <p:nvPr userDrawn="1"/>
        </p:nvPicPr>
        <p:blipFill>
          <a:blip r:embed="rId2">
            <a:lum bright="100000"/>
          </a:blip>
          <a:stretch>
            <a:fillRect/>
          </a:stretch>
        </p:blipFill>
        <p:spPr>
          <a:xfrm>
            <a:off x="754107" y="547739"/>
            <a:ext cx="1641721" cy="1641721"/>
          </a:xfrm>
          <a:prstGeom prst="rect">
            <a:avLst/>
          </a:prstGeom>
        </p:spPr>
      </p:pic>
      <p:pic>
        <p:nvPicPr>
          <p:cNvPr id="17" name="Grafik 16">
            <a:extLst>
              <a:ext uri="{FF2B5EF4-FFF2-40B4-BE49-F238E27FC236}">
                <a16:creationId xmlns:a16="http://schemas.microsoft.com/office/drawing/2014/main" id="{1C11678A-E9A2-880E-8441-EFA7BE802FBB}"/>
              </a:ext>
            </a:extLst>
          </p:cNvPr>
          <p:cNvPicPr>
            <a:picLocks noChangeAspect="1"/>
          </p:cNvPicPr>
          <p:nvPr userDrawn="1"/>
        </p:nvPicPr>
        <p:blipFill rotWithShape="1">
          <a:blip r:embed="rId3">
            <a:lum bright="100000"/>
          </a:blip>
          <a:srcRect l="42168" b="67880"/>
          <a:stretch/>
        </p:blipFill>
        <p:spPr>
          <a:xfrm>
            <a:off x="9314511" y="819728"/>
            <a:ext cx="1765918" cy="359015"/>
          </a:xfrm>
          <a:prstGeom prst="rect">
            <a:avLst/>
          </a:prstGeom>
        </p:spPr>
      </p:pic>
    </p:spTree>
    <p:extLst>
      <p:ext uri="{BB962C8B-B14F-4D97-AF65-F5344CB8AC3E}">
        <p14:creationId xmlns:p14="http://schemas.microsoft.com/office/powerpoint/2010/main" val="3963722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65E7509-9671-439B-B600-8C85F95D3BD2}" type="datetime1">
              <a:rPr lang="de-DE" smtClean="0"/>
              <a:t>16.10.2023</a:t>
            </a:fld>
            <a:endParaRPr lang="de-DE"/>
          </a:p>
        </p:txBody>
      </p:sp>
      <p:sp>
        <p:nvSpPr>
          <p:cNvPr id="3" name="Fußzeilenplatzhalter 2"/>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2302373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elfolie 1 (weiß)">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1008112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9" name="Ellipse 58">
            <a:extLst>
              <a:ext uri="{FF2B5EF4-FFF2-40B4-BE49-F238E27FC236}">
                <a16:creationId xmlns:a16="http://schemas.microsoft.com/office/drawing/2014/main" id="{5AA33B51-4E8B-4DCB-8932-47A8B5978A2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7E47BB45-4BFC-46A9-1C2F-2A4C0D11AAC8}"/>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7A024A17-0694-FD16-50BD-B06EF8E37025}"/>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1F8E33AD-2E5D-4EB6-78D0-9767D0FD9AA8}"/>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66DCB8A9-37DC-96A2-F790-32812D3A00A9}"/>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8B8D919E-3495-ABC1-4DBA-83C5D534DB33}"/>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66E93BF-0838-3992-8A8A-E7B87519789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1D68B209-020D-389C-4FE4-D99EF98D70D0}"/>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4EDC0471-7508-EEC7-6B37-BE6A1E503E3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E0D5CE1A-12F7-D3AB-E725-E4F60ED761BF}"/>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4DD81319-0422-1A93-C2B0-4EBA31F2ED0B}"/>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4" name="Ellipse 73">
            <a:extLst>
              <a:ext uri="{FF2B5EF4-FFF2-40B4-BE49-F238E27FC236}">
                <a16:creationId xmlns:a16="http://schemas.microsoft.com/office/drawing/2014/main" id="{B88A3475-53C1-38CF-048F-B2F36632ABB7}"/>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4DA23A7A-72F5-C439-8430-9F45C60676DB}"/>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1818CAD5-D347-E5E1-9E94-7020ED7AB3E3}"/>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25EBD78A-247A-DB47-E646-EC0F75497EF9}"/>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8" name="Ellipse 77">
            <a:extLst>
              <a:ext uri="{FF2B5EF4-FFF2-40B4-BE49-F238E27FC236}">
                <a16:creationId xmlns:a16="http://schemas.microsoft.com/office/drawing/2014/main" id="{650D7BAD-18C5-A1FD-7C0E-39A5EF0CCD0F}"/>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9" name="Ellipse 78">
            <a:extLst>
              <a:ext uri="{FF2B5EF4-FFF2-40B4-BE49-F238E27FC236}">
                <a16:creationId xmlns:a16="http://schemas.microsoft.com/office/drawing/2014/main" id="{77D12BC7-FBF8-6945-7B7F-65B5CDA83B0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0" name="Ellipse 79">
            <a:extLst>
              <a:ext uri="{FF2B5EF4-FFF2-40B4-BE49-F238E27FC236}">
                <a16:creationId xmlns:a16="http://schemas.microsoft.com/office/drawing/2014/main" id="{B1CF5F64-28BF-E893-CC94-7481044EBF4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BA5B69DE-7B34-A89B-1D0F-62B6716E10EE}"/>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Ellipse 107">
            <a:extLst>
              <a:ext uri="{FF2B5EF4-FFF2-40B4-BE49-F238E27FC236}">
                <a16:creationId xmlns:a16="http://schemas.microsoft.com/office/drawing/2014/main" id="{D9ECEAED-4ADF-6BA3-24C3-410475FB75BA}"/>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1286D178-F726-45F4-E58B-78465838063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4E6A87B8-2141-22A3-CEB9-0B9C61748247}"/>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9F62D4A7-CE39-F78C-6FBA-4D5FF7C52341}"/>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69ABF943-9AF3-9FF8-7E8E-6F164DE26C1D}"/>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9676B7EA-F69E-E604-15B1-A2A6D750A1D7}"/>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F4EE7ED2-4E93-8C9E-11D0-009A54178D43}"/>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5" name="Ellipse 114">
            <a:extLst>
              <a:ext uri="{FF2B5EF4-FFF2-40B4-BE49-F238E27FC236}">
                <a16:creationId xmlns:a16="http://schemas.microsoft.com/office/drawing/2014/main" id="{4BA783C6-8DB7-0FD7-50EA-AB98FA061753}"/>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12B52AFB-8C7B-784C-9A1C-0229ABAFFE9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7" name="Ellipse 116">
            <a:extLst>
              <a:ext uri="{FF2B5EF4-FFF2-40B4-BE49-F238E27FC236}">
                <a16:creationId xmlns:a16="http://schemas.microsoft.com/office/drawing/2014/main" id="{13B073F6-EA87-087A-A03C-B4C4EF0766F5}"/>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D901A251-7FE1-2C97-04C5-AED19B9BBC1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5FC0741C-2CA0-DAD6-C1C1-DE1629FB534D}"/>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0" name="Ellipse 119">
            <a:extLst>
              <a:ext uri="{FF2B5EF4-FFF2-40B4-BE49-F238E27FC236}">
                <a16:creationId xmlns:a16="http://schemas.microsoft.com/office/drawing/2014/main" id="{6EF57735-88D2-2265-9271-EAEB458087CC}"/>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1" name="Ellipse 120">
            <a:extLst>
              <a:ext uri="{FF2B5EF4-FFF2-40B4-BE49-F238E27FC236}">
                <a16:creationId xmlns:a16="http://schemas.microsoft.com/office/drawing/2014/main" id="{9350D610-86B9-56B8-A6C5-937791C0A942}"/>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2" name="Ellipse 121">
            <a:extLst>
              <a:ext uri="{FF2B5EF4-FFF2-40B4-BE49-F238E27FC236}">
                <a16:creationId xmlns:a16="http://schemas.microsoft.com/office/drawing/2014/main" id="{86FD2C68-2DB2-7263-3936-B33A816DA662}"/>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3" name="Ellipse 122">
            <a:extLst>
              <a:ext uri="{FF2B5EF4-FFF2-40B4-BE49-F238E27FC236}">
                <a16:creationId xmlns:a16="http://schemas.microsoft.com/office/drawing/2014/main" id="{128D72C9-A8AB-44E0-9B70-CB3CE1B000D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4" name="Ellipse 123">
            <a:extLst>
              <a:ext uri="{FF2B5EF4-FFF2-40B4-BE49-F238E27FC236}">
                <a16:creationId xmlns:a16="http://schemas.microsoft.com/office/drawing/2014/main" id="{EB78A1E7-1180-B637-33F3-C11B6CEC5A23}"/>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5" name="Ellipse 124">
            <a:extLst>
              <a:ext uri="{FF2B5EF4-FFF2-40B4-BE49-F238E27FC236}">
                <a16:creationId xmlns:a16="http://schemas.microsoft.com/office/drawing/2014/main" id="{034303C2-5E0A-C72F-9242-7A1EFD04C6C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6" name="Ellipse 125">
            <a:extLst>
              <a:ext uri="{FF2B5EF4-FFF2-40B4-BE49-F238E27FC236}">
                <a16:creationId xmlns:a16="http://schemas.microsoft.com/office/drawing/2014/main" id="{3FE5CE79-0D1E-DF89-914C-DAA7A92C4406}"/>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7" name="Ellipse 126">
            <a:extLst>
              <a:ext uri="{FF2B5EF4-FFF2-40B4-BE49-F238E27FC236}">
                <a16:creationId xmlns:a16="http://schemas.microsoft.com/office/drawing/2014/main" id="{20E69A23-58A5-6553-2B7D-677F860EA232}"/>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8" name="Ellipse 127">
            <a:extLst>
              <a:ext uri="{FF2B5EF4-FFF2-40B4-BE49-F238E27FC236}">
                <a16:creationId xmlns:a16="http://schemas.microsoft.com/office/drawing/2014/main" id="{69D940B0-B7E3-8D63-430C-091D1ECFD35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9" name="Ellipse 128">
            <a:extLst>
              <a:ext uri="{FF2B5EF4-FFF2-40B4-BE49-F238E27FC236}">
                <a16:creationId xmlns:a16="http://schemas.microsoft.com/office/drawing/2014/main" id="{68503990-D0B9-1F87-8710-57BF9E1E9FF9}"/>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0" name="Ellipse 129">
            <a:extLst>
              <a:ext uri="{FF2B5EF4-FFF2-40B4-BE49-F238E27FC236}">
                <a16:creationId xmlns:a16="http://schemas.microsoft.com/office/drawing/2014/main" id="{408DE169-F8DE-63EB-73F1-79437D35714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04231AFD-48EF-DCAA-1F6C-54C65644BAC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CF75445D-377D-9175-5BC0-C057239C21AB}"/>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D9CD8731-2A67-B5AE-F337-F028EB9E9BBC}"/>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7" name="Ellipse 166">
            <a:extLst>
              <a:ext uri="{FF2B5EF4-FFF2-40B4-BE49-F238E27FC236}">
                <a16:creationId xmlns:a16="http://schemas.microsoft.com/office/drawing/2014/main" id="{30E2D568-2DE8-2A41-4127-7C37BD985DE2}"/>
              </a:ext>
            </a:extLst>
          </p:cNvPr>
          <p:cNvSpPr/>
          <p:nvPr userDrawn="1"/>
        </p:nvSpPr>
        <p:spPr bwMode="black">
          <a:xfrm>
            <a:off x="8441165" y="1661866"/>
            <a:ext cx="237269" cy="237269"/>
          </a:xfrm>
          <a:prstGeom prst="ellipse">
            <a:avLst/>
          </a:pr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Ellipse 169">
            <a:extLst>
              <a:ext uri="{FF2B5EF4-FFF2-40B4-BE49-F238E27FC236}">
                <a16:creationId xmlns:a16="http://schemas.microsoft.com/office/drawing/2014/main" id="{30E2D568-2DE8-2A41-4127-7C37BD985DE2}"/>
              </a:ext>
            </a:extLst>
          </p:cNvPr>
          <p:cNvSpPr/>
          <p:nvPr userDrawn="1"/>
        </p:nvSpPr>
        <p:spPr bwMode="black">
          <a:xfrm>
            <a:off x="7683724" y="1730380"/>
            <a:ext cx="97223" cy="972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1AF7AA5-8C8D-3F07-F622-4DD631585DFB}"/>
              </a:ext>
            </a:extLst>
          </p:cNvPr>
          <p:cNvPicPr>
            <a:picLocks noChangeAspect="1"/>
          </p:cNvPicPr>
          <p:nvPr userDrawn="1"/>
        </p:nvPicPr>
        <p:blipFill>
          <a:blip r:embed="rId2"/>
          <a:stretch>
            <a:fillRect/>
          </a:stretch>
        </p:blipFill>
        <p:spPr>
          <a:xfrm>
            <a:off x="754107" y="547739"/>
            <a:ext cx="1641721" cy="1641721"/>
          </a:xfrm>
          <a:prstGeom prst="rect">
            <a:avLst/>
          </a:prstGeom>
        </p:spPr>
      </p:pic>
      <p:pic>
        <p:nvPicPr>
          <p:cNvPr id="5" name="Grafik 4">
            <a:extLst>
              <a:ext uri="{FF2B5EF4-FFF2-40B4-BE49-F238E27FC236}">
                <a16:creationId xmlns:a16="http://schemas.microsoft.com/office/drawing/2014/main" id="{9A9DC3FB-1506-03F3-D058-F29156415313}"/>
              </a:ext>
            </a:extLst>
          </p:cNvPr>
          <p:cNvPicPr>
            <a:picLocks noChangeAspect="1"/>
          </p:cNvPicPr>
          <p:nvPr userDrawn="1"/>
        </p:nvPicPr>
        <p:blipFill rotWithShape="1">
          <a:blip r:embed="rId3"/>
          <a:srcRect l="42168" b="67880"/>
          <a:stretch/>
        </p:blipFill>
        <p:spPr>
          <a:xfrm>
            <a:off x="9314511" y="819728"/>
            <a:ext cx="1765918" cy="359015"/>
          </a:xfrm>
          <a:prstGeom prst="rect">
            <a:avLst/>
          </a:prstGeom>
        </p:spPr>
      </p:pic>
      <p:sp>
        <p:nvSpPr>
          <p:cNvPr id="6" name="Ellipse 5">
            <a:extLst>
              <a:ext uri="{FF2B5EF4-FFF2-40B4-BE49-F238E27FC236}">
                <a16:creationId xmlns:a16="http://schemas.microsoft.com/office/drawing/2014/main" id="{9132D561-C9AE-E03E-7C99-ED34C0625BCB}"/>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D1261BE8-7494-3773-2F62-C8EBFB8ED073}"/>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5368281C-85F5-CD59-CF6F-94CD36C4C4DB}"/>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Textfeld 7">
            <a:extLst>
              <a:ext uri="{FF2B5EF4-FFF2-40B4-BE49-F238E27FC236}">
                <a16:creationId xmlns:a16="http://schemas.microsoft.com/office/drawing/2014/main" id="{107C8859-D683-EEF4-F74A-A27027CA6843}"/>
              </a:ext>
            </a:extLst>
          </p:cNvPr>
          <p:cNvSpPr txBox="1"/>
          <p:nvPr userDrawn="1"/>
        </p:nvSpPr>
        <p:spPr>
          <a:xfrm>
            <a:off x="1168141" y="6244722"/>
            <a:ext cx="9855719" cy="246221"/>
          </a:xfrm>
          <a:prstGeom prst="rect">
            <a:avLst/>
          </a:prstGeom>
          <a:noFill/>
        </p:spPr>
        <p:txBody>
          <a:bodyPr wrap="square" lIns="0" tIns="0" rIns="0" bIns="0" rtlCol="0">
            <a:spAutoFit/>
          </a:bodyPr>
          <a:lstStyle/>
          <a:p>
            <a:pPr algn="ctr"/>
            <a:r>
              <a:rPr lang="de-DE" sz="800" i="1" noProof="1"/>
              <a:t>Foliensatz darf nicht publiziert / weitergegeben werden. Der vorliegende Foliensatz ist ausschließlich für den vorlesungsinternen Gebrauch im Rahmen der Vorlesung an der Hochschule Konstanz bestimmt. </a:t>
            </a:r>
            <a:br>
              <a:rPr lang="de-DE" sz="800" i="1" noProof="1"/>
            </a:br>
            <a:r>
              <a:rPr lang="de-DE" sz="800" i="1" noProof="1"/>
              <a:t>Die Weitergabe an Dritte sowie Veröffentlichungen (insbesondere das Hochladen ins Internet, Veröffentlichung auf Social Media oder Videoplattformen) sind aus urheberrechtlichen Gründen nicht gestattet.</a:t>
            </a:r>
          </a:p>
        </p:txBody>
      </p:sp>
    </p:spTree>
    <p:extLst>
      <p:ext uri="{BB962C8B-B14F-4D97-AF65-F5344CB8AC3E}">
        <p14:creationId xmlns:p14="http://schemas.microsoft.com/office/powerpoint/2010/main" val="3572024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elfolie 2 (weiß)">
    <p:bg>
      <p:bgPr>
        <a:solidFill>
          <a:schemeClr val="bg1"/>
        </a:solidFill>
        <a:effectLst/>
      </p:bgPr>
    </p:bg>
    <p:spTree>
      <p:nvGrpSpPr>
        <p:cNvPr id="1" name=""/>
        <p:cNvGrpSpPr/>
        <p:nvPr/>
      </p:nvGrpSpPr>
      <p:grpSpPr>
        <a:xfrm>
          <a:off x="0" y="0"/>
          <a:ext cx="0" cy="0"/>
          <a:chOff x="0" y="0"/>
          <a:chExt cx="0" cy="0"/>
        </a:xfrm>
      </p:grpSpPr>
      <p:sp>
        <p:nvSpPr>
          <p:cNvPr id="135" name="Freihandform: Form 134">
            <a:extLst>
              <a:ext uri="{FF2B5EF4-FFF2-40B4-BE49-F238E27FC236}">
                <a16:creationId xmlns:a16="http://schemas.microsoft.com/office/drawing/2014/main" id="{A4425083-0611-5E67-CA1C-65142A2EFFD0}"/>
              </a:ext>
            </a:extLst>
          </p:cNvPr>
          <p:cNvSpPr/>
          <p:nvPr userDrawn="1"/>
        </p:nvSpPr>
        <p:spPr>
          <a:xfrm>
            <a:off x="1" y="2029438"/>
            <a:ext cx="5003457" cy="4828563"/>
          </a:xfrm>
          <a:custGeom>
            <a:avLst/>
            <a:gdLst>
              <a:gd name="connsiteX0" fmla="*/ 1975565 w 5003457"/>
              <a:gd name="connsiteY0" fmla="*/ 0 h 4828563"/>
              <a:gd name="connsiteX1" fmla="*/ 5003457 w 5003457"/>
              <a:gd name="connsiteY1" fmla="*/ 3027892 h 4828563"/>
              <a:gd name="connsiteX2" fmla="*/ 4486341 w 5003457"/>
              <a:gd name="connsiteY2" fmla="*/ 4720816 h 4828563"/>
              <a:gd name="connsiteX3" fmla="*/ 4405769 w 5003457"/>
              <a:gd name="connsiteY3" fmla="*/ 4828563 h 4828563"/>
              <a:gd name="connsiteX4" fmla="*/ 0 w 5003457"/>
              <a:gd name="connsiteY4" fmla="*/ 4828563 h 4828563"/>
              <a:gd name="connsiteX5" fmla="*/ 0 w 5003457"/>
              <a:gd name="connsiteY5" fmla="*/ 736452 h 4828563"/>
              <a:gd name="connsiteX6" fmla="*/ 49544 w 5003457"/>
              <a:gd name="connsiteY6" fmla="*/ 691423 h 4828563"/>
              <a:gd name="connsiteX7" fmla="*/ 1975565 w 5003457"/>
              <a:gd name="connsiteY7" fmla="*/ 0 h 482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3457" h="4828563">
                <a:moveTo>
                  <a:pt x="1975565" y="0"/>
                </a:moveTo>
                <a:cubicBezTo>
                  <a:pt x="3647824" y="0"/>
                  <a:pt x="5003457" y="1355633"/>
                  <a:pt x="5003457" y="3027892"/>
                </a:cubicBezTo>
                <a:cubicBezTo>
                  <a:pt x="5003457" y="3654989"/>
                  <a:pt x="4812821" y="4237561"/>
                  <a:pt x="4486341" y="4720816"/>
                </a:cubicBezTo>
                <a:lnTo>
                  <a:pt x="4405769" y="4828563"/>
                </a:lnTo>
                <a:lnTo>
                  <a:pt x="0" y="4828563"/>
                </a:lnTo>
                <a:lnTo>
                  <a:pt x="0" y="736452"/>
                </a:lnTo>
                <a:lnTo>
                  <a:pt x="49544" y="691423"/>
                </a:lnTo>
                <a:cubicBezTo>
                  <a:pt x="572943" y="259477"/>
                  <a:pt x="1243952" y="0"/>
                  <a:pt x="1975565" y="0"/>
                </a:cubicBezTo>
                <a:close/>
              </a:path>
            </a:pathLst>
          </a:custGeom>
          <a:blipFill dpi="0" rotWithShape="1">
            <a:blip r:embed="rId2">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de-DE"/>
          </a:p>
        </p:txBody>
      </p:sp>
      <p:sp>
        <p:nvSpPr>
          <p:cNvPr id="72" name="Ellipse 71">
            <a:extLst>
              <a:ext uri="{FF2B5EF4-FFF2-40B4-BE49-F238E27FC236}">
                <a16:creationId xmlns:a16="http://schemas.microsoft.com/office/drawing/2014/main" id="{14B01D6B-4011-D424-DA8F-F0764636E7A7}"/>
              </a:ext>
            </a:extLst>
          </p:cNvPr>
          <p:cNvSpPr/>
          <p:nvPr userDrawn="1"/>
        </p:nvSpPr>
        <p:spPr>
          <a:xfrm flipH="1">
            <a:off x="4988357" y="5619027"/>
            <a:ext cx="538480" cy="5388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abgerundete Ecken 7">
            <a:extLst>
              <a:ext uri="{FF2B5EF4-FFF2-40B4-BE49-F238E27FC236}">
                <a16:creationId xmlns:a16="http://schemas.microsoft.com/office/drawing/2014/main" id="{DC684AFE-A330-3430-C3ED-8018F253F040}"/>
              </a:ext>
            </a:extLst>
          </p:cNvPr>
          <p:cNvSpPr/>
          <p:nvPr userDrawn="1"/>
        </p:nvSpPr>
        <p:spPr>
          <a:xfrm rot="2700000">
            <a:off x="7179024" y="634975"/>
            <a:ext cx="248827" cy="1497543"/>
          </a:xfrm>
          <a:prstGeom prst="roundRect">
            <a:avLst>
              <a:gd name="adj" fmla="val 50000"/>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183" name="Grafik 182">
            <a:extLst>
              <a:ext uri="{FF2B5EF4-FFF2-40B4-BE49-F238E27FC236}">
                <a16:creationId xmlns:a16="http://schemas.microsoft.com/office/drawing/2014/main" id="{F59477E3-2533-FD42-B75A-340FA0A534F1}"/>
              </a:ext>
            </a:extLst>
          </p:cNvPr>
          <p:cNvPicPr>
            <a:picLocks noChangeAspect="1"/>
          </p:cNvPicPr>
          <p:nvPr userDrawn="1"/>
        </p:nvPicPr>
        <p:blipFill>
          <a:blip r:embed="rId3"/>
          <a:stretch>
            <a:fillRect/>
          </a:stretch>
        </p:blipFill>
        <p:spPr>
          <a:xfrm>
            <a:off x="754107" y="547739"/>
            <a:ext cx="1641721" cy="1641721"/>
          </a:xfrm>
          <a:prstGeom prst="rect">
            <a:avLst/>
          </a:prstGeom>
        </p:spPr>
      </p:pic>
      <p:sp>
        <p:nvSpPr>
          <p:cNvPr id="12" name="Ellipse 11">
            <a:extLst>
              <a:ext uri="{FF2B5EF4-FFF2-40B4-BE49-F238E27FC236}">
                <a16:creationId xmlns:a16="http://schemas.microsoft.com/office/drawing/2014/main" id="{18E760A4-6514-B08A-93A1-F4E29CA004FB}"/>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D43168D0-C076-4BBF-7890-B9210EADDE2C}"/>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CA1DFAC8-C5A4-B06E-7BD4-BE9C9FAB8D4C}"/>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3C37D1B7-D479-0DBE-AA82-B22423F0103C}"/>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A5901167-CAC6-9D03-8AE7-5999927EC90C}"/>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FC10EC3C-D6CA-83A4-85BF-4497ADFB5B9C}"/>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258FC4E3-DE74-07CB-DF0D-EF432694E624}"/>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16E30654-24B6-177F-7209-61BD3EB35772}"/>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B9ED7A2C-D54F-3FB2-049E-E3FD698EAD40}"/>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A611EFC2-5F31-0856-CD9C-B48FFAFECB73}"/>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13085779-3A51-C94E-47DA-441AB3AC7993}"/>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36B8749C-61B3-F36B-2E83-93331DCFDB67}"/>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A3244CAD-B8EE-EAD5-94BB-4D6FF5C590B8}"/>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EF7CC19E-38C5-D361-0FF4-489065F03FF9}"/>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13D92B12-7E87-3B76-3E37-EF4A282AAB0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62950CC9-D68B-DA60-A412-1DF551976EDF}"/>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F8F529F4-6542-0C16-79B5-4CD8699874E6}"/>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F98EB9AA-D078-D410-AA55-6F32279720A6}"/>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936F7B60-6253-9263-A7C5-6C66103237C5}"/>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F869A46F-8B08-BA64-6452-64449336523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6F96E166-71B5-FC27-D949-9DEF499CF05A}"/>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FF9F3CE7-4C71-6DF5-31F6-C175598A84E8}"/>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73847571-A004-B2ED-67FC-605A022D4F54}"/>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4B056F5E-8AC5-116A-362D-111EA3F8B1C7}"/>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FD51D38F-75D4-BFBC-36E1-FDE418774DEF}"/>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467F07C9-C199-ED6C-1E56-61EB80662424}"/>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2D3F398D-F048-ACD2-36C0-83569756199B}"/>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FFC68FD8-FB3D-68E6-FBD8-D91466E35733}"/>
              </a:ext>
            </a:extLst>
          </p:cNvPr>
          <p:cNvSpPr/>
          <p:nvPr userDrawn="1"/>
        </p:nvSpPr>
        <p:spPr>
          <a:xfrm>
            <a:off x="854283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0F0114EE-9B04-2C89-D578-F70B8E12FB42}"/>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012C2392-5012-37FF-0A95-8A1C8F5A2404}"/>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2FDF3128-9738-DF9D-B96A-2881AAAFA2EB}"/>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A48BE3CD-C2D3-0CDA-E2EF-0B58BEBEBC51}"/>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62428859-A61F-3A97-95EC-E7ADDC15552E}"/>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AEA7A915-64F4-F802-0710-52F3DD3755DF}"/>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1" name="Ellipse 140">
            <a:extLst>
              <a:ext uri="{FF2B5EF4-FFF2-40B4-BE49-F238E27FC236}">
                <a16:creationId xmlns:a16="http://schemas.microsoft.com/office/drawing/2014/main" id="{C37DD0F5-D901-8113-F1B9-4140F02EA9D8}"/>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60A51D7E-42AD-8872-2FB2-2C71A71B17F8}"/>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B674A964-9856-F44C-C44D-0616E8F8EA74}"/>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4" name="Ellipse 143">
            <a:extLst>
              <a:ext uri="{FF2B5EF4-FFF2-40B4-BE49-F238E27FC236}">
                <a16:creationId xmlns:a16="http://schemas.microsoft.com/office/drawing/2014/main" id="{65E9F356-A9B2-8BE7-06D2-B0B74F02BEC3}"/>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5" name="Ellipse 144">
            <a:extLst>
              <a:ext uri="{FF2B5EF4-FFF2-40B4-BE49-F238E27FC236}">
                <a16:creationId xmlns:a16="http://schemas.microsoft.com/office/drawing/2014/main" id="{5CE961E3-99D5-6C9E-A515-FAFCA5FA52A2}"/>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2" name="Ellipse 151">
            <a:extLst>
              <a:ext uri="{FF2B5EF4-FFF2-40B4-BE49-F238E27FC236}">
                <a16:creationId xmlns:a16="http://schemas.microsoft.com/office/drawing/2014/main" id="{F1C1BB15-5246-2665-2CD1-C94218ED0346}"/>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3" name="Ellipse 152">
            <a:extLst>
              <a:ext uri="{FF2B5EF4-FFF2-40B4-BE49-F238E27FC236}">
                <a16:creationId xmlns:a16="http://schemas.microsoft.com/office/drawing/2014/main" id="{CEFE53E8-1FA0-B29C-CC44-99C7D97A735D}"/>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4" name="Ellipse 153">
            <a:extLst>
              <a:ext uri="{FF2B5EF4-FFF2-40B4-BE49-F238E27FC236}">
                <a16:creationId xmlns:a16="http://schemas.microsoft.com/office/drawing/2014/main" id="{3517551D-F365-7AA0-C08A-0CF87A545F0B}"/>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5" name="Ellipse 154">
            <a:extLst>
              <a:ext uri="{FF2B5EF4-FFF2-40B4-BE49-F238E27FC236}">
                <a16:creationId xmlns:a16="http://schemas.microsoft.com/office/drawing/2014/main" id="{F59AB98B-DE26-70D1-C7F3-53C7FDA8DE58}"/>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6" name="Ellipse 155">
            <a:extLst>
              <a:ext uri="{FF2B5EF4-FFF2-40B4-BE49-F238E27FC236}">
                <a16:creationId xmlns:a16="http://schemas.microsoft.com/office/drawing/2014/main" id="{2CABD0D8-3D3A-4A71-9A6B-A551DF83037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7" name="Ellipse 156">
            <a:extLst>
              <a:ext uri="{FF2B5EF4-FFF2-40B4-BE49-F238E27FC236}">
                <a16:creationId xmlns:a16="http://schemas.microsoft.com/office/drawing/2014/main" id="{1F3A887A-3A26-A6A2-69E7-A0396D75A572}"/>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8" name="Ellipse 157">
            <a:extLst>
              <a:ext uri="{FF2B5EF4-FFF2-40B4-BE49-F238E27FC236}">
                <a16:creationId xmlns:a16="http://schemas.microsoft.com/office/drawing/2014/main" id="{77BD1F12-B5D0-E578-4795-8CB6C61A703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1008112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8" name="Grafik 7">
            <a:extLst>
              <a:ext uri="{FF2B5EF4-FFF2-40B4-BE49-F238E27FC236}">
                <a16:creationId xmlns:a16="http://schemas.microsoft.com/office/drawing/2014/main" id="{D5B6343B-0C86-E62B-A294-E9DCB6C7EFEA}"/>
              </a:ext>
            </a:extLst>
          </p:cNvPr>
          <p:cNvPicPr>
            <a:picLocks noChangeAspect="1"/>
          </p:cNvPicPr>
          <p:nvPr userDrawn="1"/>
        </p:nvPicPr>
        <p:blipFill rotWithShape="1">
          <a:blip r:embed="rId4"/>
          <a:srcRect l="42168" b="67880"/>
          <a:stretch/>
        </p:blipFill>
        <p:spPr>
          <a:xfrm>
            <a:off x="9314511" y="819728"/>
            <a:ext cx="1765918" cy="359015"/>
          </a:xfrm>
          <a:prstGeom prst="rect">
            <a:avLst/>
          </a:prstGeom>
        </p:spPr>
      </p:pic>
      <p:sp>
        <p:nvSpPr>
          <p:cNvPr id="4" name="Textfeld 3">
            <a:extLst>
              <a:ext uri="{FF2B5EF4-FFF2-40B4-BE49-F238E27FC236}">
                <a16:creationId xmlns:a16="http://schemas.microsoft.com/office/drawing/2014/main" id="{AFD4A151-EEE3-EE6E-76D6-A844D605FF81}"/>
              </a:ext>
            </a:extLst>
          </p:cNvPr>
          <p:cNvSpPr txBox="1"/>
          <p:nvPr userDrawn="1"/>
        </p:nvSpPr>
        <p:spPr>
          <a:xfrm>
            <a:off x="1168141" y="6244722"/>
            <a:ext cx="9855719" cy="246221"/>
          </a:xfrm>
          <a:prstGeom prst="rect">
            <a:avLst/>
          </a:prstGeom>
          <a:noFill/>
        </p:spPr>
        <p:txBody>
          <a:bodyPr wrap="square" lIns="0" tIns="0" rIns="0" bIns="0" rtlCol="0">
            <a:spAutoFit/>
          </a:bodyPr>
          <a:lstStyle/>
          <a:p>
            <a:pPr algn="ctr"/>
            <a:r>
              <a:rPr lang="de-DE" sz="800" i="1" noProof="1"/>
              <a:t>Foliensatz darf nicht publiziert / weitergegeben werden. Der vorliegende Foliensatz ist ausschließlich für den vorlesungsinternen Gebrauch im Rahmen der Vorlesung an der Hochschule Konstanz bestimmt. </a:t>
            </a:r>
            <a:br>
              <a:rPr lang="de-DE" sz="800" i="1" noProof="1"/>
            </a:br>
            <a:r>
              <a:rPr lang="de-DE" sz="800" i="1" noProof="1"/>
              <a:t>Die Weitergabe an Dritte sowie Veröffentlichungen (insbesondere das Hochladen ins Internet, Veröffentlichung auf Social Media oder Videoplattformen) sind aus urheberrechtlichen Gründen nicht gestattet.</a:t>
            </a:r>
          </a:p>
        </p:txBody>
      </p:sp>
    </p:spTree>
    <p:extLst>
      <p:ext uri="{BB962C8B-B14F-4D97-AF65-F5344CB8AC3E}">
        <p14:creationId xmlns:p14="http://schemas.microsoft.com/office/powerpoint/2010/main" val="3642564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elfolie 2 (softblue)">
    <p:bg>
      <p:bgPr>
        <a:solidFill>
          <a:srgbClr val="D9E5EC"/>
        </a:solidFill>
        <a:effectLst/>
      </p:bgPr>
    </p:bg>
    <p:spTree>
      <p:nvGrpSpPr>
        <p:cNvPr id="1" name=""/>
        <p:cNvGrpSpPr/>
        <p:nvPr/>
      </p:nvGrpSpPr>
      <p:grpSpPr>
        <a:xfrm>
          <a:off x="0" y="0"/>
          <a:ext cx="0" cy="0"/>
          <a:chOff x="0" y="0"/>
          <a:chExt cx="0" cy="0"/>
        </a:xfrm>
      </p:grpSpPr>
      <p:sp>
        <p:nvSpPr>
          <p:cNvPr id="92" name="Ellipse 91">
            <a:extLst>
              <a:ext uri="{FF2B5EF4-FFF2-40B4-BE49-F238E27FC236}">
                <a16:creationId xmlns:a16="http://schemas.microsoft.com/office/drawing/2014/main" id="{14B01D6B-4011-D424-DA8F-F0764636E7A7}"/>
              </a:ext>
            </a:extLst>
          </p:cNvPr>
          <p:cNvSpPr/>
          <p:nvPr userDrawn="1"/>
        </p:nvSpPr>
        <p:spPr>
          <a:xfrm flipH="1">
            <a:off x="7934672" y="1970808"/>
            <a:ext cx="1237947" cy="12388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Ellipse 89">
            <a:extLst>
              <a:ext uri="{FF2B5EF4-FFF2-40B4-BE49-F238E27FC236}">
                <a16:creationId xmlns:a16="http://schemas.microsoft.com/office/drawing/2014/main" id="{14B01D6B-4011-D424-DA8F-F0764636E7A7}"/>
              </a:ext>
            </a:extLst>
          </p:cNvPr>
          <p:cNvSpPr/>
          <p:nvPr userDrawn="1"/>
        </p:nvSpPr>
        <p:spPr>
          <a:xfrm flipH="1">
            <a:off x="8753659" y="324682"/>
            <a:ext cx="2906834" cy="2909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Rechteck: abgerundete Ecken 162">
            <a:extLst>
              <a:ext uri="{FF2B5EF4-FFF2-40B4-BE49-F238E27FC236}">
                <a16:creationId xmlns:a16="http://schemas.microsoft.com/office/drawing/2014/main" id="{BBE4397D-A02B-326E-1913-9085B2480015}"/>
              </a:ext>
            </a:extLst>
          </p:cNvPr>
          <p:cNvSpPr/>
          <p:nvPr userDrawn="1"/>
        </p:nvSpPr>
        <p:spPr>
          <a:xfrm rot="2745323" flipH="1">
            <a:off x="3792613" y="3970929"/>
            <a:ext cx="381888" cy="1463305"/>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3" name="Rechteck: abgerundete Ecken 162">
            <a:extLst>
              <a:ext uri="{FF2B5EF4-FFF2-40B4-BE49-F238E27FC236}">
                <a16:creationId xmlns:a16="http://schemas.microsoft.com/office/drawing/2014/main" id="{BBE4397D-A02B-326E-1913-9085B2480015}"/>
              </a:ext>
            </a:extLst>
          </p:cNvPr>
          <p:cNvSpPr/>
          <p:nvPr userDrawn="1"/>
        </p:nvSpPr>
        <p:spPr>
          <a:xfrm rot="18900000" flipH="1">
            <a:off x="2204885" y="4746586"/>
            <a:ext cx="381888" cy="1463305"/>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 name="Ellipse 5">
            <a:extLst>
              <a:ext uri="{FF2B5EF4-FFF2-40B4-BE49-F238E27FC236}">
                <a16:creationId xmlns:a16="http://schemas.microsoft.com/office/drawing/2014/main" id="{6B151D7B-7C1D-3EBF-B46B-85FB1BEA8941}"/>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228DFC08-4503-1FD7-75E1-79AE31FB62EB}"/>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Ellipse 7">
            <a:extLst>
              <a:ext uri="{FF2B5EF4-FFF2-40B4-BE49-F238E27FC236}">
                <a16:creationId xmlns:a16="http://schemas.microsoft.com/office/drawing/2014/main" id="{5AA33B51-4E8B-4DCB-8932-47A8B5978A28}"/>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7E47BB45-4BFC-46A9-1C2F-2A4C0D11AAC8}"/>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7A024A17-0694-FD16-50BD-B06EF8E37025}"/>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1F8E33AD-2E5D-4EB6-78D0-9767D0FD9AA8}"/>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66DCB8A9-37DC-96A2-F790-32812D3A00A9}"/>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8B8D919E-3495-ABC1-4DBA-83C5D534DB33}"/>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E66E93BF-0838-3992-8A8A-E7B87519789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1D68B209-020D-389C-4FE4-D99EF98D70D0}"/>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4EDC0471-7508-EEC7-6B37-BE6A1E503E3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AC5A33B3-9F67-AD2C-1843-46F4581DCBFC}"/>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6469ED9E-43B6-D0FD-F4D6-7E0165215952}"/>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B88A3475-53C1-38CF-048F-B2F36632ABB7}"/>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4DA23A7A-72F5-C439-8430-9F45C60676DB}"/>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1818CAD5-D347-E5E1-9E94-7020ED7AB3E3}"/>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25EBD78A-247A-DB47-E646-EC0F75497EF9}"/>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650D7BAD-18C5-A1FD-7C0E-39A5EF0CCD0F}"/>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77D12BC7-FBF8-6945-7B7F-65B5CDA83B0A}"/>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B1CF5F64-28BF-E893-CC94-7481044EBF46}"/>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BA5B69DE-7B34-A89B-1D0F-62B6716E10EE}"/>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970567A2-2CE7-7F6D-269F-370041549421}"/>
              </a:ext>
            </a:extLst>
          </p:cNvPr>
          <p:cNvSpPr/>
          <p:nvPr userDrawn="1"/>
        </p:nvSpPr>
        <p:spPr>
          <a:xfrm>
            <a:off x="19723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6C286B5-3B55-8BF4-2C3A-D74301ADC798}"/>
              </a:ext>
            </a:extLst>
          </p:cNvPr>
          <p:cNvSpPr/>
          <p:nvPr userDrawn="1"/>
        </p:nvSpPr>
        <p:spPr>
          <a:xfrm>
            <a:off x="11510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54D34911-0A16-1583-0D06-91654B788D68}"/>
              </a:ext>
            </a:extLst>
          </p:cNvPr>
          <p:cNvSpPr/>
          <p:nvPr userDrawn="1"/>
        </p:nvSpPr>
        <p:spPr>
          <a:xfrm>
            <a:off x="27936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8B1E2796-12FC-72BD-7FF9-A98BF1FCC268}"/>
              </a:ext>
            </a:extLst>
          </p:cNvPr>
          <p:cNvSpPr/>
          <p:nvPr userDrawn="1"/>
        </p:nvSpPr>
        <p:spPr>
          <a:xfrm>
            <a:off x="361497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A3A54A0E-B918-9A81-86BD-2FB3ABA86E57}"/>
              </a:ext>
            </a:extLst>
          </p:cNvPr>
          <p:cNvSpPr/>
          <p:nvPr userDrawn="1"/>
        </p:nvSpPr>
        <p:spPr>
          <a:xfrm>
            <a:off x="443628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73592518-08CE-8B64-40F7-4037E9F12662}"/>
              </a:ext>
            </a:extLst>
          </p:cNvPr>
          <p:cNvSpPr/>
          <p:nvPr userDrawn="1"/>
        </p:nvSpPr>
        <p:spPr>
          <a:xfrm>
            <a:off x="525759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F57581CC-6AA8-8054-0F77-7C8CAD47DB94}"/>
              </a:ext>
            </a:extLst>
          </p:cNvPr>
          <p:cNvSpPr/>
          <p:nvPr userDrawn="1"/>
        </p:nvSpPr>
        <p:spPr>
          <a:xfrm>
            <a:off x="607890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5F9DD971-D50F-98C0-0710-55E4DDFF3605}"/>
              </a:ext>
            </a:extLst>
          </p:cNvPr>
          <p:cNvSpPr/>
          <p:nvPr userDrawn="1"/>
        </p:nvSpPr>
        <p:spPr>
          <a:xfrm>
            <a:off x="690021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6A7968C7-7DC9-C1E4-5F85-FC56BB01ADEF}"/>
              </a:ext>
            </a:extLst>
          </p:cNvPr>
          <p:cNvSpPr/>
          <p:nvPr userDrawn="1"/>
        </p:nvSpPr>
        <p:spPr>
          <a:xfrm>
            <a:off x="772152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7" name="Ellipse 126">
            <a:extLst>
              <a:ext uri="{FF2B5EF4-FFF2-40B4-BE49-F238E27FC236}">
                <a16:creationId xmlns:a16="http://schemas.microsoft.com/office/drawing/2014/main" id="{1286D178-F726-45F4-E58B-78465838063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8" name="Ellipse 127">
            <a:extLst>
              <a:ext uri="{FF2B5EF4-FFF2-40B4-BE49-F238E27FC236}">
                <a16:creationId xmlns:a16="http://schemas.microsoft.com/office/drawing/2014/main" id="{4E6A87B8-2141-22A3-CEB9-0B9C61748247}"/>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9" name="Ellipse 128">
            <a:extLst>
              <a:ext uri="{FF2B5EF4-FFF2-40B4-BE49-F238E27FC236}">
                <a16:creationId xmlns:a16="http://schemas.microsoft.com/office/drawing/2014/main" id="{9F62D4A7-CE39-F78C-6FBA-4D5FF7C52341}"/>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0" name="Ellipse 129">
            <a:extLst>
              <a:ext uri="{FF2B5EF4-FFF2-40B4-BE49-F238E27FC236}">
                <a16:creationId xmlns:a16="http://schemas.microsoft.com/office/drawing/2014/main" id="{69ABF943-9AF3-9FF8-7E8E-6F164DE26C1D}"/>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9676B7EA-F69E-E604-15B1-A2A6D750A1D7}"/>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F4EE7ED2-4E93-8C9E-11D0-009A54178D43}"/>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3" name="Ellipse 132">
            <a:extLst>
              <a:ext uri="{FF2B5EF4-FFF2-40B4-BE49-F238E27FC236}">
                <a16:creationId xmlns:a16="http://schemas.microsoft.com/office/drawing/2014/main" id="{4BA783C6-8DB7-0FD7-50EA-AB98FA061753}"/>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4" name="Ellipse 133">
            <a:extLst>
              <a:ext uri="{FF2B5EF4-FFF2-40B4-BE49-F238E27FC236}">
                <a16:creationId xmlns:a16="http://schemas.microsoft.com/office/drawing/2014/main" id="{12B52AFB-8C7B-784C-9A1C-0229ABAFFE9C}"/>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5" name="Ellipse 134">
            <a:extLst>
              <a:ext uri="{FF2B5EF4-FFF2-40B4-BE49-F238E27FC236}">
                <a16:creationId xmlns:a16="http://schemas.microsoft.com/office/drawing/2014/main" id="{13B073F6-EA87-087A-A03C-B4C4EF0766F5}"/>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6" name="Ellipse 135">
            <a:extLst>
              <a:ext uri="{FF2B5EF4-FFF2-40B4-BE49-F238E27FC236}">
                <a16:creationId xmlns:a16="http://schemas.microsoft.com/office/drawing/2014/main" id="{D901A251-7FE1-2C97-04C5-AED19B9BBC1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7" name="Ellipse 136">
            <a:extLst>
              <a:ext uri="{FF2B5EF4-FFF2-40B4-BE49-F238E27FC236}">
                <a16:creationId xmlns:a16="http://schemas.microsoft.com/office/drawing/2014/main" id="{5FC0741C-2CA0-DAD6-C1C1-DE1629FB534D}"/>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6EF57735-88D2-2265-9271-EAEB458087CC}"/>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9350D610-86B9-56B8-A6C5-937791C0A942}"/>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86FD2C68-2DB2-7263-3936-B33A816DA662}"/>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EB78A1E7-1180-B637-33F3-C11B6CEC5A23}"/>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034303C2-5E0A-C72F-9242-7A1EFD04C6CA}"/>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4" name="Ellipse 143">
            <a:extLst>
              <a:ext uri="{FF2B5EF4-FFF2-40B4-BE49-F238E27FC236}">
                <a16:creationId xmlns:a16="http://schemas.microsoft.com/office/drawing/2014/main" id="{3FE5CE79-0D1E-DF89-914C-DAA7A92C4406}"/>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5" name="Ellipse 144">
            <a:extLst>
              <a:ext uri="{FF2B5EF4-FFF2-40B4-BE49-F238E27FC236}">
                <a16:creationId xmlns:a16="http://schemas.microsoft.com/office/drawing/2014/main" id="{20E69A23-58A5-6553-2B7D-677F860EA232}"/>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6" name="Ellipse 145">
            <a:extLst>
              <a:ext uri="{FF2B5EF4-FFF2-40B4-BE49-F238E27FC236}">
                <a16:creationId xmlns:a16="http://schemas.microsoft.com/office/drawing/2014/main" id="{69D940B0-B7E3-8D63-430C-091D1ECFD357}"/>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7" name="Ellipse 146">
            <a:extLst>
              <a:ext uri="{FF2B5EF4-FFF2-40B4-BE49-F238E27FC236}">
                <a16:creationId xmlns:a16="http://schemas.microsoft.com/office/drawing/2014/main" id="{68503990-D0B9-1F87-8710-57BF9E1E9FF9}"/>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8" name="Ellipse 147">
            <a:extLst>
              <a:ext uri="{FF2B5EF4-FFF2-40B4-BE49-F238E27FC236}">
                <a16:creationId xmlns:a16="http://schemas.microsoft.com/office/drawing/2014/main" id="{408DE169-F8DE-63EB-73F1-79437D35714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9" name="Ellipse 148">
            <a:extLst>
              <a:ext uri="{FF2B5EF4-FFF2-40B4-BE49-F238E27FC236}">
                <a16:creationId xmlns:a16="http://schemas.microsoft.com/office/drawing/2014/main" id="{04231AFD-48EF-DCAA-1F6C-54C65644BAC6}"/>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0" name="Ellipse 149">
            <a:extLst>
              <a:ext uri="{FF2B5EF4-FFF2-40B4-BE49-F238E27FC236}">
                <a16:creationId xmlns:a16="http://schemas.microsoft.com/office/drawing/2014/main" id="{CF75445D-377D-9175-5BC0-C057239C21AB}"/>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1" name="Ellipse 150">
            <a:extLst>
              <a:ext uri="{FF2B5EF4-FFF2-40B4-BE49-F238E27FC236}">
                <a16:creationId xmlns:a16="http://schemas.microsoft.com/office/drawing/2014/main" id="{D9CD8731-2A67-B5AE-F337-F028EB9E9BBC}"/>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pic>
        <p:nvPicPr>
          <p:cNvPr id="169" name="Grafik 168">
            <a:extLst>
              <a:ext uri="{FF2B5EF4-FFF2-40B4-BE49-F238E27FC236}">
                <a16:creationId xmlns:a16="http://schemas.microsoft.com/office/drawing/2014/main" id="{83D038FA-5DC2-ABA9-59AE-3833D5CBE7FC}"/>
              </a:ext>
            </a:extLst>
          </p:cNvPr>
          <p:cNvPicPr>
            <a:picLocks noChangeAspect="1"/>
          </p:cNvPicPr>
          <p:nvPr userDrawn="1"/>
        </p:nvPicPr>
        <p:blipFill rotWithShape="1">
          <a:blip r:embed="rId2">
            <a:lum bright="-90000"/>
          </a:blip>
          <a:srcRect l="42168" b="67880"/>
          <a:stretch/>
        </p:blipFill>
        <p:spPr>
          <a:xfrm>
            <a:off x="9314511" y="819728"/>
            <a:ext cx="1765918" cy="359015"/>
          </a:xfrm>
          <a:prstGeom prst="rect">
            <a:avLst/>
          </a:prstGeom>
        </p:spPr>
      </p:pic>
      <p:pic>
        <p:nvPicPr>
          <p:cNvPr id="19" name="Grafik 18">
            <a:extLst>
              <a:ext uri="{FF2B5EF4-FFF2-40B4-BE49-F238E27FC236}">
                <a16:creationId xmlns:a16="http://schemas.microsoft.com/office/drawing/2014/main" id="{405BB435-5086-111A-1FCA-627DEB1D2821}"/>
              </a:ext>
            </a:extLst>
          </p:cNvPr>
          <p:cNvPicPr>
            <a:picLocks noChangeAspect="1"/>
          </p:cNvPicPr>
          <p:nvPr userDrawn="1"/>
        </p:nvPicPr>
        <p:blipFill>
          <a:blip r:embed="rId3">
            <a:lum bright="-30000"/>
          </a:blip>
          <a:stretch>
            <a:fillRect/>
          </a:stretch>
        </p:blipFill>
        <p:spPr>
          <a:xfrm>
            <a:off x="754107" y="547739"/>
            <a:ext cx="1641721" cy="1641721"/>
          </a:xfrm>
          <a:prstGeom prst="rect">
            <a:avLst/>
          </a:prstGeom>
        </p:spPr>
      </p:pic>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tx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6660000" cy="276999"/>
          </a:xfrm>
        </p:spPr>
        <p:txBody>
          <a:bodyPr wrap="square" anchor="t" anchorCtr="0">
            <a:sp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62" name="Ellipse 161">
            <a:extLst>
              <a:ext uri="{FF2B5EF4-FFF2-40B4-BE49-F238E27FC236}">
                <a16:creationId xmlns:a16="http://schemas.microsoft.com/office/drawing/2014/main" id="{E46B09F0-35D6-9D14-0019-785450A719BB}"/>
              </a:ext>
            </a:extLst>
          </p:cNvPr>
          <p:cNvSpPr/>
          <p:nvPr userDrawn="1"/>
        </p:nvSpPr>
        <p:spPr>
          <a:xfrm flipH="1">
            <a:off x="9247436" y="1647329"/>
            <a:ext cx="233937" cy="234117"/>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Ellipse 90">
            <a:extLst>
              <a:ext uri="{FF2B5EF4-FFF2-40B4-BE49-F238E27FC236}">
                <a16:creationId xmlns:a16="http://schemas.microsoft.com/office/drawing/2014/main" id="{EB78A1E7-1180-B637-33F3-C11B6CEC5A23}"/>
              </a:ext>
            </a:extLst>
          </p:cNvPr>
          <p:cNvSpPr/>
          <p:nvPr userDrawn="1"/>
        </p:nvSpPr>
        <p:spPr>
          <a:xfrm>
            <a:off x="3587727" y="5023222"/>
            <a:ext cx="76118" cy="76118"/>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2550972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elfolie 4 (darkblue)">
    <p:bg>
      <p:bgPr>
        <a:solidFill>
          <a:srgbClr val="334152"/>
        </a:solidFill>
        <a:effectLst/>
      </p:bgPr>
    </p:bg>
    <p:spTree>
      <p:nvGrpSpPr>
        <p:cNvPr id="1" name=""/>
        <p:cNvGrpSpPr/>
        <p:nvPr/>
      </p:nvGrpSpPr>
      <p:grpSpPr>
        <a:xfrm>
          <a:off x="0" y="0"/>
          <a:ext cx="0" cy="0"/>
          <a:chOff x="0" y="0"/>
          <a:chExt cx="0" cy="0"/>
        </a:xfrm>
      </p:grpSpPr>
      <p:sp>
        <p:nvSpPr>
          <p:cNvPr id="71" name="Ellipse 70">
            <a:extLst>
              <a:ext uri="{FF2B5EF4-FFF2-40B4-BE49-F238E27FC236}">
                <a16:creationId xmlns:a16="http://schemas.microsoft.com/office/drawing/2014/main" id="{1A87AA66-DCCE-E243-4D98-9E0B98AAC9EC}"/>
              </a:ext>
            </a:extLst>
          </p:cNvPr>
          <p:cNvSpPr/>
          <p:nvPr userDrawn="1"/>
        </p:nvSpPr>
        <p:spPr>
          <a:xfrm>
            <a:off x="5132713" y="825715"/>
            <a:ext cx="263017" cy="26329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ihandform: Form 4">
            <a:extLst>
              <a:ext uri="{FF2B5EF4-FFF2-40B4-BE49-F238E27FC236}">
                <a16:creationId xmlns:a16="http://schemas.microsoft.com/office/drawing/2014/main" id="{A0777C5C-44C0-3605-08A7-D330755E2653}"/>
              </a:ext>
            </a:extLst>
          </p:cNvPr>
          <p:cNvSpPr/>
          <p:nvPr userDrawn="1"/>
        </p:nvSpPr>
        <p:spPr>
          <a:xfrm rot="18900000" flipH="1">
            <a:off x="3579680" y="111389"/>
            <a:ext cx="2115812" cy="8780545"/>
          </a:xfrm>
          <a:custGeom>
            <a:avLst/>
            <a:gdLst>
              <a:gd name="connsiteX0" fmla="*/ 309854 w 2115812"/>
              <a:gd name="connsiteY0" fmla="*/ 309854 h 8780545"/>
              <a:gd name="connsiteX1" fmla="*/ 0 w 2115812"/>
              <a:gd name="connsiteY1" fmla="*/ 1057906 h 8780545"/>
              <a:gd name="connsiteX2" fmla="*/ 0 w 2115812"/>
              <a:gd name="connsiteY2" fmla="*/ 8780545 h 8780545"/>
              <a:gd name="connsiteX3" fmla="*/ 2115812 w 2115812"/>
              <a:gd name="connsiteY3" fmla="*/ 6664733 h 8780545"/>
              <a:gd name="connsiteX4" fmla="*/ 2115812 w 2115812"/>
              <a:gd name="connsiteY4" fmla="*/ 1057906 h 8780545"/>
              <a:gd name="connsiteX5" fmla="*/ 1057906 w 2115812"/>
              <a:gd name="connsiteY5" fmla="*/ 0 h 8780545"/>
              <a:gd name="connsiteX6" fmla="*/ 309854 w 2115812"/>
              <a:gd name="connsiteY6" fmla="*/ 309854 h 878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5812" h="8780545">
                <a:moveTo>
                  <a:pt x="309854" y="309854"/>
                </a:moveTo>
                <a:cubicBezTo>
                  <a:pt x="118410" y="501297"/>
                  <a:pt x="0" y="765774"/>
                  <a:pt x="0" y="1057906"/>
                </a:cubicBezTo>
                <a:lnTo>
                  <a:pt x="0" y="8780545"/>
                </a:lnTo>
                <a:lnTo>
                  <a:pt x="2115812" y="6664733"/>
                </a:lnTo>
                <a:lnTo>
                  <a:pt x="2115812" y="1057906"/>
                </a:lnTo>
                <a:cubicBezTo>
                  <a:pt x="2115812" y="473641"/>
                  <a:pt x="1642171" y="0"/>
                  <a:pt x="1057906" y="0"/>
                </a:cubicBezTo>
                <a:cubicBezTo>
                  <a:pt x="765773" y="0"/>
                  <a:pt x="501297" y="118410"/>
                  <a:pt x="309854" y="309854"/>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A81A015C-1BBF-C4F1-E3DF-58254AEE3A87}"/>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44FDE1D9-86F2-B5AE-FAE8-D358E8DF23AD}"/>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59A68ED7-0E35-F386-584B-88C96FF80ECB}"/>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10EBEBE0-6472-5B6A-5F55-3A531DA51925}"/>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CC35754D-2BAA-7AD3-BAF7-61EDEBF27D20}"/>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B0EC0560-AE78-66C8-7D68-7B88FE726A42}"/>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AF087953-F92C-1769-08BE-25CE98B6CBE2}"/>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51916427-849A-50C7-6831-CB643279A265}"/>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F59F69BB-3CE9-58A7-86E4-9ADEA0253706}"/>
              </a:ext>
            </a:extLst>
          </p:cNvPr>
          <p:cNvSpPr/>
          <p:nvPr userDrawn="1"/>
        </p:nvSpPr>
        <p:spPr>
          <a:xfrm>
            <a:off x="854283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293EC0E7-2DF1-892B-8925-2A4DEE1D4071}"/>
              </a:ext>
            </a:extLst>
          </p:cNvPr>
          <p:cNvSpPr/>
          <p:nvPr userDrawn="1"/>
        </p:nvSpPr>
        <p:spPr>
          <a:xfrm>
            <a:off x="93641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40D96713-2FFC-87C4-B910-20D317CBC39E}"/>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99D395E6-E731-247A-7CDE-1091AAA343B7}"/>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E4CB63D1-9317-BBE5-8F22-55BF21506770}"/>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22432DBD-159A-F3A9-E147-7487333BF509}"/>
              </a:ext>
            </a:extLst>
          </p:cNvPr>
          <p:cNvSpPr/>
          <p:nvPr userDrawn="1"/>
        </p:nvSpPr>
        <p:spPr>
          <a:xfrm>
            <a:off x="115104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90301DFB-8C95-10F0-4911-9DCF09E6D373}"/>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E0C8644D-407A-E8B2-69B7-2556BDD1EBB8}"/>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DA0DF4A0-F15D-9B92-F116-7ED8D607C51D}"/>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1A58D2BF-C2AD-1D49-AF17-B14BD28E58F9}"/>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D37DFA0B-E94A-ABD0-6582-A0BC16A74641}"/>
              </a:ext>
            </a:extLst>
          </p:cNvPr>
          <p:cNvSpPr/>
          <p:nvPr userDrawn="1"/>
        </p:nvSpPr>
        <p:spPr>
          <a:xfrm>
            <a:off x="690021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3BC7F845-5ABB-E35A-5B13-6AD1B589566E}"/>
              </a:ext>
            </a:extLst>
          </p:cNvPr>
          <p:cNvSpPr/>
          <p:nvPr userDrawn="1"/>
        </p:nvSpPr>
        <p:spPr>
          <a:xfrm>
            <a:off x="772152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EBFBE3B0-2270-47C5-A687-1F6D52877F13}"/>
              </a:ext>
            </a:extLst>
          </p:cNvPr>
          <p:cNvSpPr/>
          <p:nvPr userDrawn="1"/>
        </p:nvSpPr>
        <p:spPr>
          <a:xfrm>
            <a:off x="854283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1" name="Ellipse 130">
            <a:extLst>
              <a:ext uri="{FF2B5EF4-FFF2-40B4-BE49-F238E27FC236}">
                <a16:creationId xmlns:a16="http://schemas.microsoft.com/office/drawing/2014/main" id="{FC7C9644-ABB2-6271-11E7-849DD93EBFC6}"/>
              </a:ext>
            </a:extLst>
          </p:cNvPr>
          <p:cNvSpPr/>
          <p:nvPr userDrawn="1"/>
        </p:nvSpPr>
        <p:spPr>
          <a:xfrm>
            <a:off x="19723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2" name="Ellipse 131">
            <a:extLst>
              <a:ext uri="{FF2B5EF4-FFF2-40B4-BE49-F238E27FC236}">
                <a16:creationId xmlns:a16="http://schemas.microsoft.com/office/drawing/2014/main" id="{0B23BD9D-81A7-A6D1-4037-7239776B92B0}"/>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8" name="Ellipse 137">
            <a:extLst>
              <a:ext uri="{FF2B5EF4-FFF2-40B4-BE49-F238E27FC236}">
                <a16:creationId xmlns:a16="http://schemas.microsoft.com/office/drawing/2014/main" id="{62321009-753B-115B-1420-456B73C31855}"/>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9" name="Ellipse 138">
            <a:extLst>
              <a:ext uri="{FF2B5EF4-FFF2-40B4-BE49-F238E27FC236}">
                <a16:creationId xmlns:a16="http://schemas.microsoft.com/office/drawing/2014/main" id="{9318B95A-44BE-3ADD-9437-113439B4272D}"/>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0" name="Ellipse 139">
            <a:extLst>
              <a:ext uri="{FF2B5EF4-FFF2-40B4-BE49-F238E27FC236}">
                <a16:creationId xmlns:a16="http://schemas.microsoft.com/office/drawing/2014/main" id="{7224438B-84CD-5282-DFD3-D468076B39E0}"/>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1" name="Ellipse 140">
            <a:extLst>
              <a:ext uri="{FF2B5EF4-FFF2-40B4-BE49-F238E27FC236}">
                <a16:creationId xmlns:a16="http://schemas.microsoft.com/office/drawing/2014/main" id="{7EF54818-5DBF-46B6-105B-B3335A7D992A}"/>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2" name="Ellipse 141">
            <a:extLst>
              <a:ext uri="{FF2B5EF4-FFF2-40B4-BE49-F238E27FC236}">
                <a16:creationId xmlns:a16="http://schemas.microsoft.com/office/drawing/2014/main" id="{22CEB4DA-90BF-BF80-6AB7-4E67451D5BC5}"/>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3" name="Ellipse 142">
            <a:extLst>
              <a:ext uri="{FF2B5EF4-FFF2-40B4-BE49-F238E27FC236}">
                <a16:creationId xmlns:a16="http://schemas.microsoft.com/office/drawing/2014/main" id="{FFFD5343-C530-7378-73A1-D8263D2E051C}"/>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2" name="Ellipse 151">
            <a:extLst>
              <a:ext uri="{FF2B5EF4-FFF2-40B4-BE49-F238E27FC236}">
                <a16:creationId xmlns:a16="http://schemas.microsoft.com/office/drawing/2014/main" id="{93DE3820-232A-B586-FEB8-75E9CD7C7EF5}"/>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3" name="Ellipse 152">
            <a:extLst>
              <a:ext uri="{FF2B5EF4-FFF2-40B4-BE49-F238E27FC236}">
                <a16:creationId xmlns:a16="http://schemas.microsoft.com/office/drawing/2014/main" id="{3BB442C6-98BB-EBDD-C93C-544B999B9B97}"/>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4" name="Ellipse 153">
            <a:extLst>
              <a:ext uri="{FF2B5EF4-FFF2-40B4-BE49-F238E27FC236}">
                <a16:creationId xmlns:a16="http://schemas.microsoft.com/office/drawing/2014/main" id="{45EB269B-174D-A858-38F6-E5DC33599093}"/>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5" name="Ellipse 154">
            <a:extLst>
              <a:ext uri="{FF2B5EF4-FFF2-40B4-BE49-F238E27FC236}">
                <a16:creationId xmlns:a16="http://schemas.microsoft.com/office/drawing/2014/main" id="{69DBAD0E-7FD6-2738-D72B-CA78DED1B88E}"/>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6" name="Ellipse 155">
            <a:extLst>
              <a:ext uri="{FF2B5EF4-FFF2-40B4-BE49-F238E27FC236}">
                <a16:creationId xmlns:a16="http://schemas.microsoft.com/office/drawing/2014/main" id="{DEC100B5-1CD8-9B15-E072-0049B1F9E2C0}"/>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1" name="Freihandform: Form 160">
            <a:extLst>
              <a:ext uri="{FF2B5EF4-FFF2-40B4-BE49-F238E27FC236}">
                <a16:creationId xmlns:a16="http://schemas.microsoft.com/office/drawing/2014/main" id="{30B25F85-D141-E823-AAC6-1561AF0F4FF9}"/>
              </a:ext>
            </a:extLst>
          </p:cNvPr>
          <p:cNvSpPr/>
          <p:nvPr userDrawn="1"/>
        </p:nvSpPr>
        <p:spPr>
          <a:xfrm rot="21180143">
            <a:off x="-201796" y="2074769"/>
            <a:ext cx="12595593" cy="2542686"/>
          </a:xfrm>
          <a:custGeom>
            <a:avLst/>
            <a:gdLst>
              <a:gd name="connsiteX0" fmla="*/ 12595593 w 12595593"/>
              <a:gd name="connsiteY0" fmla="*/ 0 h 2542686"/>
              <a:gd name="connsiteX1" fmla="*/ 12283498 w 12595593"/>
              <a:gd name="connsiteY1" fmla="*/ 2542686 h 2542686"/>
              <a:gd name="connsiteX2" fmla="*/ 0 w 12595593"/>
              <a:gd name="connsiteY2" fmla="*/ 2542686 h 2542686"/>
              <a:gd name="connsiteX3" fmla="*/ 312096 w 12595593"/>
              <a:gd name="connsiteY3" fmla="*/ 0 h 2542686"/>
            </a:gdLst>
            <a:ahLst/>
            <a:cxnLst>
              <a:cxn ang="0">
                <a:pos x="connsiteX0" y="connsiteY0"/>
              </a:cxn>
              <a:cxn ang="0">
                <a:pos x="connsiteX1" y="connsiteY1"/>
              </a:cxn>
              <a:cxn ang="0">
                <a:pos x="connsiteX2" y="connsiteY2"/>
              </a:cxn>
              <a:cxn ang="0">
                <a:pos x="connsiteX3" y="connsiteY3"/>
              </a:cxn>
            </a:cxnLst>
            <a:rect l="l" t="t" r="r" b="b"/>
            <a:pathLst>
              <a:path w="12595593" h="2542686">
                <a:moveTo>
                  <a:pt x="12595593" y="0"/>
                </a:moveTo>
                <a:lnTo>
                  <a:pt x="12283498" y="2542686"/>
                </a:lnTo>
                <a:lnTo>
                  <a:pt x="0" y="2542686"/>
                </a:lnTo>
                <a:lnTo>
                  <a:pt x="312096"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2" name="Titel 1"/>
          <p:cNvSpPr>
            <a:spLocks noGrp="1"/>
          </p:cNvSpPr>
          <p:nvPr userDrawn="1">
            <p:ph type="ctrTitle" hasCustomPrompt="1"/>
          </p:nvPr>
        </p:nvSpPr>
        <p:spPr>
          <a:xfrm>
            <a:off x="1055440" y="3102759"/>
            <a:ext cx="10081120" cy="461665"/>
          </a:xfrm>
        </p:spPr>
        <p:txBody>
          <a:bodyPr wrap="square" anchor="b" anchorCtr="0">
            <a:spAutoFit/>
          </a:bodyPr>
          <a:lstStyle>
            <a:lvl1pPr algn="l">
              <a:spcBef>
                <a:spcPts val="0"/>
              </a:spcBef>
              <a:defRPr sz="3000">
                <a:solidFill>
                  <a:schemeClr val="bg1"/>
                </a:solidFill>
              </a:defRPr>
            </a:lvl1pPr>
          </a:lstStyle>
          <a:p>
            <a:r>
              <a:rPr lang="de-DE"/>
              <a:t>Titelmasterformat durch Klicken bearbeiten</a:t>
            </a:r>
          </a:p>
        </p:txBody>
      </p:sp>
      <p:sp>
        <p:nvSpPr>
          <p:cNvPr id="3" name="Untertitel 2"/>
          <p:cNvSpPr>
            <a:spLocks noGrp="1"/>
          </p:cNvSpPr>
          <p:nvPr userDrawn="1">
            <p:ph type="subTitle" idx="1" hasCustomPrompt="1"/>
          </p:nvPr>
        </p:nvSpPr>
        <p:spPr>
          <a:xfrm>
            <a:off x="1055440" y="3650503"/>
            <a:ext cx="6660000" cy="276999"/>
          </a:xfrm>
        </p:spPr>
        <p:txBody>
          <a:bodyPr wrap="square" anchor="t" anchorCtr="0">
            <a:spAutoFit/>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70" name="Ellipse 69">
            <a:extLst>
              <a:ext uri="{FF2B5EF4-FFF2-40B4-BE49-F238E27FC236}">
                <a16:creationId xmlns:a16="http://schemas.microsoft.com/office/drawing/2014/main" id="{899FA8A9-1941-4997-F904-C3B460D5B33D}"/>
              </a:ext>
            </a:extLst>
          </p:cNvPr>
          <p:cNvSpPr/>
          <p:nvPr userDrawn="1"/>
        </p:nvSpPr>
        <p:spPr bwMode="black">
          <a:xfrm>
            <a:off x="8441165" y="5772049"/>
            <a:ext cx="237269" cy="2372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9" name="Grafik 168">
            <a:extLst>
              <a:ext uri="{FF2B5EF4-FFF2-40B4-BE49-F238E27FC236}">
                <a16:creationId xmlns:a16="http://schemas.microsoft.com/office/drawing/2014/main" id="{83D038FA-5DC2-ABA9-59AE-3833D5CBE7FC}"/>
              </a:ext>
            </a:extLst>
          </p:cNvPr>
          <p:cNvPicPr>
            <a:picLocks noChangeAspect="1"/>
          </p:cNvPicPr>
          <p:nvPr userDrawn="1"/>
        </p:nvPicPr>
        <p:blipFill rotWithShape="1">
          <a:blip r:embed="rId2">
            <a:lum bright="100000"/>
          </a:blip>
          <a:srcRect l="42168" b="67880"/>
          <a:stretch/>
        </p:blipFill>
        <p:spPr>
          <a:xfrm>
            <a:off x="9314511" y="819728"/>
            <a:ext cx="1765918" cy="359015"/>
          </a:xfrm>
          <a:prstGeom prst="rect">
            <a:avLst/>
          </a:prstGeom>
        </p:spPr>
      </p:pic>
      <p:pic>
        <p:nvPicPr>
          <p:cNvPr id="19" name="Grafik 18">
            <a:extLst>
              <a:ext uri="{FF2B5EF4-FFF2-40B4-BE49-F238E27FC236}">
                <a16:creationId xmlns:a16="http://schemas.microsoft.com/office/drawing/2014/main" id="{405BB435-5086-111A-1FCA-627DEB1D2821}"/>
              </a:ext>
            </a:extLst>
          </p:cNvPr>
          <p:cNvPicPr>
            <a:picLocks noChangeAspect="1"/>
          </p:cNvPicPr>
          <p:nvPr userDrawn="1"/>
        </p:nvPicPr>
        <p:blipFill>
          <a:blip r:embed="rId3">
            <a:lum bright="100000"/>
          </a:blip>
          <a:stretch>
            <a:fillRect/>
          </a:stretch>
        </p:blipFill>
        <p:spPr>
          <a:xfrm>
            <a:off x="754107" y="547739"/>
            <a:ext cx="1641721" cy="1641721"/>
          </a:xfrm>
          <a:prstGeom prst="rect">
            <a:avLst/>
          </a:prstGeom>
        </p:spPr>
      </p:pic>
    </p:spTree>
    <p:extLst>
      <p:ext uri="{BB962C8B-B14F-4D97-AF65-F5344CB8AC3E}">
        <p14:creationId xmlns:p14="http://schemas.microsoft.com/office/powerpoint/2010/main" val="7182163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genda 1">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a:t>Titelmasterformat durch Klicken bearbeiten</a:t>
            </a:r>
          </a:p>
        </p:txBody>
      </p:sp>
      <p:sp>
        <p:nvSpPr>
          <p:cNvPr id="106" name="Textplatzhalter 7">
            <a:extLst>
              <a:ext uri="{FF2B5EF4-FFF2-40B4-BE49-F238E27FC236}">
                <a16:creationId xmlns:a16="http://schemas.microsoft.com/office/drawing/2014/main" id="{8DF58C7B-36EA-1283-3120-832D17CD6997}"/>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 name="Datumsplatzhalter 2"/>
          <p:cNvSpPr>
            <a:spLocks noGrp="1"/>
          </p:cNvSpPr>
          <p:nvPr userDrawn="1">
            <p:ph type="dt" sz="half" idx="10"/>
          </p:nvPr>
        </p:nvSpPr>
        <p:spPr/>
        <p:txBody>
          <a:bodyPr/>
          <a:lstStyle/>
          <a:p>
            <a:fld id="{AE6B60E2-B5EB-4967-A98D-837219D508CC}" type="datetime1">
              <a:rPr lang="de-DE" smtClean="0"/>
              <a:t>16.10.2023</a:t>
            </a:fld>
            <a:endParaRPr lang="de-DE"/>
          </a:p>
        </p:txBody>
      </p:sp>
      <p:sp>
        <p:nvSpPr>
          <p:cNvPr id="4" name="Fußzeilenplatzhalter 3"/>
          <p:cNvSpPr>
            <a:spLocks noGrp="1"/>
          </p:cNvSpPr>
          <p:nvPr userDrawn="1">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userDrawn="1">
            <p:ph type="sldNum" sz="quarter" idx="12"/>
          </p:nvPr>
        </p:nvSpPr>
        <p:spPr/>
        <p:txBody>
          <a:bodyPr/>
          <a:lstStyle/>
          <a:p>
            <a:fld id="{69F34120-B5BD-450B-94B9-3E8DBFFED806}" type="slidenum">
              <a:rPr lang="de-DE" smtClean="0"/>
              <a:t>‹Nr.›</a:t>
            </a:fld>
            <a:endParaRPr lang="de-DE"/>
          </a:p>
        </p:txBody>
      </p:sp>
      <p:sp>
        <p:nvSpPr>
          <p:cNvPr id="12" name="Textplatzhalter 11">
            <a:extLst>
              <a:ext uri="{FF2B5EF4-FFF2-40B4-BE49-F238E27FC236}">
                <a16:creationId xmlns:a16="http://schemas.microsoft.com/office/drawing/2014/main" id="{89D18E2E-CE2F-846C-1C11-F53FFBF6A148}"/>
              </a:ext>
            </a:extLst>
          </p:cNvPr>
          <p:cNvSpPr>
            <a:spLocks noGrp="1"/>
          </p:cNvSpPr>
          <p:nvPr userDrawn="1">
            <p:ph type="body" sz="quarter" idx="14"/>
          </p:nvPr>
        </p:nvSpPr>
        <p:spPr>
          <a:xfrm>
            <a:off x="555812" y="1556792"/>
            <a:ext cx="6934879" cy="3255353"/>
          </a:xfrm>
        </p:spPr>
        <p:txBody>
          <a:bodyPr/>
          <a:lstStyle>
            <a:lvl1pPr marL="342900" indent="-342900">
              <a:buFont typeface="+mj-lt"/>
              <a:buAutoNum type="arabicPeriod"/>
              <a:defRPr/>
            </a:lvl1pPr>
            <a:lvl2pPr marL="631825" indent="-263525">
              <a:spcBef>
                <a:spcPts val="0"/>
              </a:spcBef>
              <a:defRPr/>
            </a:lvl2pPr>
            <a:lvl3pPr marL="715963" indent="-179388">
              <a:defRPr/>
            </a:lvl3pPr>
          </a:lstStyle>
          <a:p>
            <a:pPr lvl="0"/>
            <a:r>
              <a:rPr lang="de-DE"/>
              <a:t>Mastertextformat bearbeiten</a:t>
            </a:r>
          </a:p>
          <a:p>
            <a:pPr lvl="1"/>
            <a:r>
              <a:rPr lang="de-DE"/>
              <a:t>Zweite Ebene</a:t>
            </a:r>
          </a:p>
          <a:p>
            <a:pPr lvl="2"/>
            <a:r>
              <a:rPr lang="de-DE"/>
              <a:t>Dritte Ebene</a:t>
            </a:r>
          </a:p>
        </p:txBody>
      </p:sp>
      <p:sp>
        <p:nvSpPr>
          <p:cNvPr id="6" name="Rechteck: abgerundete Ecken 7">
            <a:extLst>
              <a:ext uri="{FF2B5EF4-FFF2-40B4-BE49-F238E27FC236}">
                <a16:creationId xmlns:a16="http://schemas.microsoft.com/office/drawing/2014/main" id="{D01D535C-5EB4-20D3-57C3-188C6D62F426}"/>
              </a:ext>
            </a:extLst>
          </p:cNvPr>
          <p:cNvSpPr/>
          <p:nvPr userDrawn="1"/>
        </p:nvSpPr>
        <p:spPr>
          <a:xfrm rot="2700000">
            <a:off x="10410308" y="1429381"/>
            <a:ext cx="381888" cy="1544746"/>
          </a:xfrm>
          <a:prstGeom prst="roundRect">
            <a:avLst>
              <a:gd name="adj" fmla="val 46631"/>
            </a:avLst>
          </a:pr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 name="Ellipse 6">
            <a:extLst>
              <a:ext uri="{FF2B5EF4-FFF2-40B4-BE49-F238E27FC236}">
                <a16:creationId xmlns:a16="http://schemas.microsoft.com/office/drawing/2014/main" id="{68CE967F-866F-FA85-D5C2-42DDC0AC23B6}"/>
              </a:ext>
            </a:extLst>
          </p:cNvPr>
          <p:cNvSpPr>
            <a:spLocks noChangeAspect="1"/>
          </p:cNvSpPr>
          <p:nvPr userDrawn="1"/>
        </p:nvSpPr>
        <p:spPr>
          <a:xfrm>
            <a:off x="9338956" y="1743141"/>
            <a:ext cx="72000" cy="7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90D44854-DBAB-32E1-76DE-B75F3EA0F7DF}"/>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F349A697-01F5-3B6D-BE0C-EBF7C379F242}"/>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848D3533-588C-C258-4C37-DA3AF0437890}"/>
              </a:ext>
            </a:extLst>
          </p:cNvPr>
          <p:cNvSpPr/>
          <p:nvPr userDrawn="1"/>
        </p:nvSpPr>
        <p:spPr>
          <a:xfrm>
            <a:off x="936414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E40519F4-72A5-32E5-B6D5-CC3ECA758AC7}"/>
              </a:ext>
            </a:extLst>
          </p:cNvPr>
          <p:cNvSpPr/>
          <p:nvPr userDrawn="1"/>
        </p:nvSpPr>
        <p:spPr>
          <a:xfrm>
            <a:off x="1018545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5623672B-391F-748D-BBF4-EE407B57016B}"/>
              </a:ext>
            </a:extLst>
          </p:cNvPr>
          <p:cNvSpPr/>
          <p:nvPr userDrawn="1"/>
        </p:nvSpPr>
        <p:spPr>
          <a:xfrm>
            <a:off x="11006767" y="2590259"/>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92709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trenner 2 (weiß)">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F693446-20F8-4AC3-4F8D-85318206BBF6}"/>
              </a:ext>
            </a:extLst>
          </p:cNvPr>
          <p:cNvGrpSpPr/>
          <p:nvPr userDrawn="1"/>
        </p:nvGrpSpPr>
        <p:grpSpPr>
          <a:xfrm>
            <a:off x="1151047" y="946555"/>
            <a:ext cx="9877339" cy="4952729"/>
            <a:chOff x="1151047" y="946555"/>
            <a:chExt cx="9877339" cy="4952729"/>
          </a:xfrm>
        </p:grpSpPr>
        <p:sp>
          <p:nvSpPr>
            <p:cNvPr id="5" name="Ellipse 4">
              <a:extLst>
                <a:ext uri="{FF2B5EF4-FFF2-40B4-BE49-F238E27FC236}">
                  <a16:creationId xmlns:a16="http://schemas.microsoft.com/office/drawing/2014/main" id="{A96D1022-D20C-C78C-2590-75F0ABF1C662}"/>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2E816CCF-FF12-9719-A971-7D30347B3479}"/>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AFE84CFD-E85F-BEDD-7845-F917DCCFBBBE}"/>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C4103B2E-8228-F679-4CD5-B11BE1E5AA7F}"/>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1DB96A31-F914-9EEB-D228-EC05B2663F10}"/>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7B8404F7-60CF-8CF2-A029-95E755F25A44}"/>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8BFDB4BC-A20B-6D0B-1A35-6DB752645E7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AD5A7918-163E-8843-4430-ADD2B472DC26}"/>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D17C8938-433C-DB56-9E4A-4E9CE08F46B1}"/>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2F4FC20C-DCE2-4D97-961B-FF6B899590AA}"/>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5B516646-C7CC-C099-FE3F-F9605BAC63C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98315F0D-C3C2-DE5F-96DC-A8E4396F3806}"/>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98B30FAE-4E57-3910-CF89-6F7B30C5E576}"/>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1AAA7008-537F-C82F-F2C1-915726FDAB5F}"/>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EC6A0F4E-F208-117A-F16D-A4780AC28F93}"/>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2F817458-A7D9-B9B3-74A5-306957D08415}"/>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B34F411E-DD9C-6B43-CA79-2A1F95D5083C}"/>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7FAEF0EE-B5D3-2ACC-7095-189868FC129F}"/>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B7B7843D-69DF-DEA1-CD5B-0D867E2A4076}"/>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EBE55102-A0A1-3573-9A70-1AB649CC5F4C}"/>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E5E5F837-181E-956A-EAB2-3F968E7BD969}"/>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46D63245-66CD-7D5A-2736-B7C60FAF9249}"/>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4E40F3E-AB81-FE5C-1BFE-267682997B91}"/>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34A6BD27-6105-D16B-1E69-750100B4A2A8}"/>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7DC618D1-377E-2454-951B-B02F0B339618}"/>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444314D4-FD60-583E-6A90-06A529F44ACD}"/>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E0BE8A47-73D7-82B3-0044-11DECC9F67C8}"/>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05897059-032C-ED49-CE9A-4F8CCD11EC1A}"/>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8C57DD48-161A-3BB3-87EA-49F70DE74D1C}"/>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2831FB0A-16AE-7E06-627A-1B09A727B56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15159309-5AB0-EBB5-68AB-58829B8AA374}"/>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7FF81A18-A9EA-BE7E-BB12-2B48E6CF6254}"/>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09008479-B069-009C-B7A4-5E79E7B32F57}"/>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6321F5DD-090A-6A28-02F0-FE0B993AD350}"/>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3B81B73-2FDE-1A89-AF68-A06811B7F8D0}"/>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AC79A4BF-FA32-D6AA-0851-3ACE58692AC2}"/>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F0B771DF-28BC-29DB-B8A7-C40AA3BA9591}"/>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A01A6B36-7390-BA8E-1DE1-30F290A5D5AE}"/>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55A527BA-44EB-FDF1-BBE1-7DC5451209C5}"/>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E1D7292D-7E73-765A-A407-0481D455744F}"/>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046DA204-881A-5C17-7318-5CC21507A59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3" name="Ellipse 102">
              <a:extLst>
                <a:ext uri="{FF2B5EF4-FFF2-40B4-BE49-F238E27FC236}">
                  <a16:creationId xmlns:a16="http://schemas.microsoft.com/office/drawing/2014/main" id="{20B0EFD4-2D48-C8FA-723D-E9667BD86BE6}"/>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4" name="Ellipse 103">
              <a:extLst>
                <a:ext uri="{FF2B5EF4-FFF2-40B4-BE49-F238E27FC236}">
                  <a16:creationId xmlns:a16="http://schemas.microsoft.com/office/drawing/2014/main" id="{D232236D-75B6-D2BE-DF04-A2D756DC51DD}"/>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5" name="Ellipse 104">
              <a:extLst>
                <a:ext uri="{FF2B5EF4-FFF2-40B4-BE49-F238E27FC236}">
                  <a16:creationId xmlns:a16="http://schemas.microsoft.com/office/drawing/2014/main" id="{847386F3-9896-3A25-066B-FC23AB82103D}"/>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6" name="Ellipse 105">
              <a:extLst>
                <a:ext uri="{FF2B5EF4-FFF2-40B4-BE49-F238E27FC236}">
                  <a16:creationId xmlns:a16="http://schemas.microsoft.com/office/drawing/2014/main" id="{47B23F7C-5762-795E-EC5F-BE3DBFF24437}"/>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96096BB8-CF2E-889A-7632-990D4CFFC4A0}"/>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7E36DB81-11F3-5E7C-3E67-84E8F3AE5E20}"/>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3FE8B1E9-0D29-903C-7BE8-CC41EA374D9A}"/>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ADE08357-8B4E-C127-0667-2D3F83AA510F}"/>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5F71BCFC-3C8A-9468-6AE1-BB5E763BA6FD}"/>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2DF548D3-6EA8-0729-90E5-7062CF2E70D5}"/>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9CA02380-C38F-CFC1-08A2-0B6CDAB79506}"/>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15" name="Ellipse 114">
            <a:extLst>
              <a:ext uri="{FF2B5EF4-FFF2-40B4-BE49-F238E27FC236}">
                <a16:creationId xmlns:a16="http://schemas.microsoft.com/office/drawing/2014/main" id="{D97F6D86-5B88-5C25-F025-EB5524154073}"/>
              </a:ext>
            </a:extLst>
          </p:cNvPr>
          <p:cNvSpPr/>
          <p:nvPr userDrawn="1"/>
        </p:nvSpPr>
        <p:spPr>
          <a:xfrm>
            <a:off x="6734093" y="781303"/>
            <a:ext cx="352122" cy="352122"/>
          </a:xfrm>
          <a:prstGeom prst="ellipse">
            <a:avLst/>
          </a:prstGeom>
          <a:solidFill>
            <a:srgbClr val="33415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B6260103-CD4C-1B07-BBCB-EC77CAD3319A}"/>
              </a:ext>
            </a:extLst>
          </p:cNvPr>
          <p:cNvSpPr/>
          <p:nvPr userDrawn="1"/>
        </p:nvSpPr>
        <p:spPr>
          <a:xfrm>
            <a:off x="8180833" y="4683001"/>
            <a:ext cx="745625" cy="745625"/>
          </a:xfrm>
          <a:prstGeom prst="ellipse">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7" name="Freihandform: Form 116">
            <a:extLst>
              <a:ext uri="{FF2B5EF4-FFF2-40B4-BE49-F238E27FC236}">
                <a16:creationId xmlns:a16="http://schemas.microsoft.com/office/drawing/2014/main" id="{0A374BC1-8BE4-AD01-3F5C-264098D31C4F}"/>
              </a:ext>
            </a:extLst>
          </p:cNvPr>
          <p:cNvSpPr/>
          <p:nvPr userDrawn="1"/>
        </p:nvSpPr>
        <p:spPr>
          <a:xfrm rot="10800000">
            <a:off x="7486060" y="-24769"/>
            <a:ext cx="3799412" cy="2858422"/>
          </a:xfrm>
          <a:custGeom>
            <a:avLst/>
            <a:gdLst>
              <a:gd name="connsiteX0" fmla="*/ 1899706 w 3799412"/>
              <a:gd name="connsiteY0" fmla="*/ 0 h 2858422"/>
              <a:gd name="connsiteX1" fmla="*/ 3799412 w 3799412"/>
              <a:gd name="connsiteY1" fmla="*/ 1899706 h 2858422"/>
              <a:gd name="connsiteX2" fmla="*/ 3570128 w 3799412"/>
              <a:gd name="connsiteY2" fmla="*/ 2805219 h 2858422"/>
              <a:gd name="connsiteX3" fmla="*/ 3537806 w 3799412"/>
              <a:gd name="connsiteY3" fmla="*/ 2858422 h 2858422"/>
              <a:gd name="connsiteX4" fmla="*/ 261606 w 3799412"/>
              <a:gd name="connsiteY4" fmla="*/ 2858422 h 2858422"/>
              <a:gd name="connsiteX5" fmla="*/ 229284 w 3799412"/>
              <a:gd name="connsiteY5" fmla="*/ 2805219 h 2858422"/>
              <a:gd name="connsiteX6" fmla="*/ 0 w 3799412"/>
              <a:gd name="connsiteY6" fmla="*/ 1899706 h 2858422"/>
              <a:gd name="connsiteX7" fmla="*/ 1899706 w 3799412"/>
              <a:gd name="connsiteY7" fmla="*/ 0 h 28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412" h="2858422">
                <a:moveTo>
                  <a:pt x="1899706" y="0"/>
                </a:moveTo>
                <a:cubicBezTo>
                  <a:pt x="2948885" y="0"/>
                  <a:pt x="3799412" y="850527"/>
                  <a:pt x="3799412" y="1899706"/>
                </a:cubicBezTo>
                <a:cubicBezTo>
                  <a:pt x="3799412" y="2227575"/>
                  <a:pt x="3716353" y="2536044"/>
                  <a:pt x="3570128" y="2805219"/>
                </a:cubicBezTo>
                <a:lnTo>
                  <a:pt x="3537806" y="2858422"/>
                </a:lnTo>
                <a:lnTo>
                  <a:pt x="261606" y="2858422"/>
                </a:lnTo>
                <a:lnTo>
                  <a:pt x="229284" y="2805219"/>
                </a:lnTo>
                <a:cubicBezTo>
                  <a:pt x="83060" y="2536044"/>
                  <a:pt x="0" y="2227575"/>
                  <a:pt x="0" y="1899706"/>
                </a:cubicBezTo>
                <a:cubicBezTo>
                  <a:pt x="0" y="850527"/>
                  <a:pt x="850527" y="0"/>
                  <a:pt x="1899706"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2" name="Datumsplatzhalter 1"/>
          <p:cNvSpPr>
            <a:spLocks noGrp="1"/>
          </p:cNvSpPr>
          <p:nvPr>
            <p:ph type="dt" sz="half" idx="10"/>
          </p:nvPr>
        </p:nvSpPr>
        <p:spPr/>
        <p:txBody>
          <a:bodyPr/>
          <a:lstStyle/>
          <a:p>
            <a:fld id="{19522F23-D0B6-4ABE-9E92-341A9039E197}" type="datetime1">
              <a:rPr lang="de-DE" smtClean="0"/>
              <a:t>16.10.2023</a:t>
            </a:fld>
            <a:endParaRPr lang="de-DE"/>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10743719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genda 2">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a:t>Titelmasterformat durch Klicken bearbeiten</a:t>
            </a:r>
          </a:p>
        </p:txBody>
      </p:sp>
      <p:sp>
        <p:nvSpPr>
          <p:cNvPr id="106" name="Textplatzhalter 7">
            <a:extLst>
              <a:ext uri="{FF2B5EF4-FFF2-40B4-BE49-F238E27FC236}">
                <a16:creationId xmlns:a16="http://schemas.microsoft.com/office/drawing/2014/main" id="{8DF58C7B-36EA-1283-3120-832D17CD6997}"/>
              </a:ext>
            </a:extLst>
          </p:cNvPr>
          <p:cNvSpPr>
            <a:spLocks noGrp="1"/>
          </p:cNvSpPr>
          <p:nvPr userDrawn="1">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3" name="Datumsplatzhalter 2"/>
          <p:cNvSpPr>
            <a:spLocks noGrp="1"/>
          </p:cNvSpPr>
          <p:nvPr userDrawn="1">
            <p:ph type="dt" sz="half" idx="10"/>
          </p:nvPr>
        </p:nvSpPr>
        <p:spPr/>
        <p:txBody>
          <a:bodyPr/>
          <a:lstStyle/>
          <a:p>
            <a:fld id="{0A518A17-ED81-48C3-A5C6-CC5A178FEDB7}" type="datetime1">
              <a:rPr lang="de-DE" smtClean="0"/>
              <a:t>16.10.2023</a:t>
            </a:fld>
            <a:endParaRPr lang="de-DE"/>
          </a:p>
        </p:txBody>
      </p:sp>
      <p:sp>
        <p:nvSpPr>
          <p:cNvPr id="4" name="Fußzeilenplatzhalter 3"/>
          <p:cNvSpPr>
            <a:spLocks noGrp="1"/>
          </p:cNvSpPr>
          <p:nvPr userDrawn="1">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userDrawn="1">
            <p:ph type="sldNum" sz="quarter" idx="12"/>
          </p:nvPr>
        </p:nvSpPr>
        <p:spPr/>
        <p:txBody>
          <a:bodyPr/>
          <a:lstStyle/>
          <a:p>
            <a:fld id="{69F34120-B5BD-450B-94B9-3E8DBFFED806}" type="slidenum">
              <a:rPr lang="de-DE" smtClean="0"/>
              <a:t>‹Nr.›</a:t>
            </a:fld>
            <a:endParaRPr lang="de-DE"/>
          </a:p>
        </p:txBody>
      </p:sp>
      <p:sp>
        <p:nvSpPr>
          <p:cNvPr id="12" name="Textplatzhalter 11">
            <a:extLst>
              <a:ext uri="{FF2B5EF4-FFF2-40B4-BE49-F238E27FC236}">
                <a16:creationId xmlns:a16="http://schemas.microsoft.com/office/drawing/2014/main" id="{89D18E2E-CE2F-846C-1C11-F53FFBF6A148}"/>
              </a:ext>
            </a:extLst>
          </p:cNvPr>
          <p:cNvSpPr>
            <a:spLocks noGrp="1"/>
          </p:cNvSpPr>
          <p:nvPr userDrawn="1">
            <p:ph type="body" sz="quarter" idx="14"/>
          </p:nvPr>
        </p:nvSpPr>
        <p:spPr>
          <a:xfrm>
            <a:off x="555812" y="1556792"/>
            <a:ext cx="6934879" cy="3255353"/>
          </a:xfrm>
        </p:spPr>
        <p:txBody>
          <a:bodyPr/>
          <a:lstStyle>
            <a:lvl1pPr marL="342900" indent="-342900">
              <a:buFont typeface="+mj-lt"/>
              <a:buAutoNum type="arabicPeriod"/>
              <a:defRPr/>
            </a:lvl1pPr>
            <a:lvl2pPr marL="631825" indent="-263525">
              <a:spcBef>
                <a:spcPts val="0"/>
              </a:spcBef>
              <a:defRPr/>
            </a:lvl2pPr>
            <a:lvl3pPr marL="715963" indent="-179388">
              <a:defRPr/>
            </a:lvl3pPr>
          </a:lstStyle>
          <a:p>
            <a:pPr lvl="0"/>
            <a:r>
              <a:rPr lang="de-DE"/>
              <a:t>Mastertextformat bearbeiten</a:t>
            </a:r>
          </a:p>
          <a:p>
            <a:pPr lvl="1"/>
            <a:r>
              <a:rPr lang="de-DE"/>
              <a:t>Zweite Ebene</a:t>
            </a:r>
          </a:p>
          <a:p>
            <a:pPr lvl="2"/>
            <a:r>
              <a:rPr lang="de-DE"/>
              <a:t>Dritte Ebene</a:t>
            </a:r>
          </a:p>
        </p:txBody>
      </p:sp>
      <p:sp>
        <p:nvSpPr>
          <p:cNvPr id="32" name="Freihandform: Form 31">
            <a:extLst>
              <a:ext uri="{FF2B5EF4-FFF2-40B4-BE49-F238E27FC236}">
                <a16:creationId xmlns:a16="http://schemas.microsoft.com/office/drawing/2014/main" id="{A33165BE-10C1-ED26-E23C-54B76D89C1C1}"/>
              </a:ext>
            </a:extLst>
          </p:cNvPr>
          <p:cNvSpPr/>
          <p:nvPr userDrawn="1"/>
        </p:nvSpPr>
        <p:spPr>
          <a:xfrm>
            <a:off x="9211745" y="3282411"/>
            <a:ext cx="2980255" cy="3590044"/>
          </a:xfrm>
          <a:custGeom>
            <a:avLst/>
            <a:gdLst>
              <a:gd name="connsiteX0" fmla="*/ 1795022 w 2980255"/>
              <a:gd name="connsiteY0" fmla="*/ 0 h 3590044"/>
              <a:gd name="connsiteX1" fmla="*/ 2936823 w 2980255"/>
              <a:gd name="connsiteY1" fmla="*/ 409896 h 3590044"/>
              <a:gd name="connsiteX2" fmla="*/ 2980255 w 2980255"/>
              <a:gd name="connsiteY2" fmla="*/ 449370 h 3590044"/>
              <a:gd name="connsiteX3" fmla="*/ 2980255 w 2980255"/>
              <a:gd name="connsiteY3" fmla="*/ 3140674 h 3590044"/>
              <a:gd name="connsiteX4" fmla="*/ 2936823 w 2980255"/>
              <a:gd name="connsiteY4" fmla="*/ 3180148 h 3590044"/>
              <a:gd name="connsiteX5" fmla="*/ 1795022 w 2980255"/>
              <a:gd name="connsiteY5" fmla="*/ 3590044 h 3590044"/>
              <a:gd name="connsiteX6" fmla="*/ 0 w 2980255"/>
              <a:gd name="connsiteY6" fmla="*/ 1795022 h 3590044"/>
              <a:gd name="connsiteX7" fmla="*/ 1795022 w 2980255"/>
              <a:gd name="connsiteY7" fmla="*/ 0 h 359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55" h="3590044">
                <a:moveTo>
                  <a:pt x="1795022" y="0"/>
                </a:moveTo>
                <a:cubicBezTo>
                  <a:pt x="2228743" y="0"/>
                  <a:pt x="2626537" y="153826"/>
                  <a:pt x="2936823" y="409896"/>
                </a:cubicBezTo>
                <a:lnTo>
                  <a:pt x="2980255" y="449370"/>
                </a:lnTo>
                <a:lnTo>
                  <a:pt x="2980255" y="3140674"/>
                </a:lnTo>
                <a:lnTo>
                  <a:pt x="2936823" y="3180148"/>
                </a:lnTo>
                <a:cubicBezTo>
                  <a:pt x="2626537" y="3436219"/>
                  <a:pt x="2228743" y="3590044"/>
                  <a:pt x="1795022" y="3590044"/>
                </a:cubicBezTo>
                <a:cubicBezTo>
                  <a:pt x="803659" y="3590044"/>
                  <a:pt x="0" y="2786385"/>
                  <a:pt x="0" y="1795022"/>
                </a:cubicBezTo>
                <a:cubicBezTo>
                  <a:pt x="0" y="803659"/>
                  <a:pt x="803659" y="0"/>
                  <a:pt x="1795022"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5" name="Rechteck: abgerundete Ecken 14">
            <a:extLst>
              <a:ext uri="{FF2B5EF4-FFF2-40B4-BE49-F238E27FC236}">
                <a16:creationId xmlns:a16="http://schemas.microsoft.com/office/drawing/2014/main" id="{732F84A7-E008-0F41-549D-7CCD88D2D121}"/>
              </a:ext>
            </a:extLst>
          </p:cNvPr>
          <p:cNvSpPr/>
          <p:nvPr userDrawn="1"/>
        </p:nvSpPr>
        <p:spPr>
          <a:xfrm rot="2700000">
            <a:off x="10005322" y="3684510"/>
            <a:ext cx="381888" cy="2764226"/>
          </a:xfrm>
          <a:prstGeom prst="roundRect">
            <a:avLst>
              <a:gd name="adj" fmla="val 50000"/>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3F5C4F4F-F531-3A2E-08F9-9643AB1EB6FD}"/>
              </a:ext>
            </a:extLst>
          </p:cNvPr>
          <p:cNvSpPr/>
          <p:nvPr userDrawn="1"/>
        </p:nvSpPr>
        <p:spPr>
          <a:xfrm>
            <a:off x="854283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6AAC04AE-8274-7133-5120-42BFBA6D5CD7}"/>
              </a:ext>
            </a:extLst>
          </p:cNvPr>
          <p:cNvSpPr/>
          <p:nvPr userDrawn="1"/>
        </p:nvSpPr>
        <p:spPr>
          <a:xfrm>
            <a:off x="9364147" y="4229200"/>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03DB9CC5-327C-DCAA-E723-0DBC78AF1149}"/>
              </a:ext>
            </a:extLst>
          </p:cNvPr>
          <p:cNvSpPr/>
          <p:nvPr userDrawn="1"/>
        </p:nvSpPr>
        <p:spPr>
          <a:xfrm>
            <a:off x="10185457" y="4233963"/>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290C89D7-A3C1-405C-257D-923C86AE64EE}"/>
              </a:ext>
            </a:extLst>
          </p:cNvPr>
          <p:cNvSpPr>
            <a:spLocks noChangeAspect="1"/>
          </p:cNvSpPr>
          <p:nvPr userDrawn="1"/>
        </p:nvSpPr>
        <p:spPr>
          <a:xfrm>
            <a:off x="10970766" y="4209470"/>
            <a:ext cx="72000" cy="720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45750D55-E619-11C7-DF16-47EB13D8A5F3}"/>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872A47D7-81CE-7928-8101-91B6F99E5F76}"/>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487FE499-FC80-0626-9507-67D6E9B67BDE}"/>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6639B39B-7DCF-2159-E977-6E6117E7737B}"/>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15A2F2A6-D12F-B298-B8DC-2E74EB49E310}"/>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2C569B2B-03BE-396D-DC46-5AA09DAB9CE3}"/>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Freihandform: Form 29">
            <a:extLst>
              <a:ext uri="{FF2B5EF4-FFF2-40B4-BE49-F238E27FC236}">
                <a16:creationId xmlns:a16="http://schemas.microsoft.com/office/drawing/2014/main" id="{381F0D70-80ED-2E98-F949-890359C4C0E4}"/>
              </a:ext>
            </a:extLst>
          </p:cNvPr>
          <p:cNvSpPr/>
          <p:nvPr userDrawn="1"/>
        </p:nvSpPr>
        <p:spPr>
          <a:xfrm>
            <a:off x="1" y="1405165"/>
            <a:ext cx="374051" cy="748102"/>
          </a:xfrm>
          <a:custGeom>
            <a:avLst/>
            <a:gdLst>
              <a:gd name="connsiteX0" fmla="*/ 0 w 374051"/>
              <a:gd name="connsiteY0" fmla="*/ 0 h 748102"/>
              <a:gd name="connsiteX1" fmla="*/ 374051 w 374051"/>
              <a:gd name="connsiteY1" fmla="*/ 374051 h 748102"/>
              <a:gd name="connsiteX2" fmla="*/ 0 w 374051"/>
              <a:gd name="connsiteY2" fmla="*/ 748102 h 748102"/>
            </a:gdLst>
            <a:ahLst/>
            <a:cxnLst>
              <a:cxn ang="0">
                <a:pos x="connsiteX0" y="connsiteY0"/>
              </a:cxn>
              <a:cxn ang="0">
                <a:pos x="connsiteX1" y="connsiteY1"/>
              </a:cxn>
              <a:cxn ang="0">
                <a:pos x="connsiteX2" y="connsiteY2"/>
              </a:cxn>
            </a:cxnLst>
            <a:rect l="l" t="t" r="r" b="b"/>
            <a:pathLst>
              <a:path w="374051" h="748102">
                <a:moveTo>
                  <a:pt x="0" y="0"/>
                </a:moveTo>
                <a:cubicBezTo>
                  <a:pt x="206583" y="0"/>
                  <a:pt x="374051" y="167468"/>
                  <a:pt x="374051" y="374051"/>
                </a:cubicBezTo>
                <a:cubicBezTo>
                  <a:pt x="374051" y="580634"/>
                  <a:pt x="206583" y="748102"/>
                  <a:pt x="0" y="748102"/>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1E933AD0-C302-39A6-7608-9F2328FCE139}"/>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959D073A-261C-5198-11CE-620A2C06264F}"/>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331260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apiteltrenner 1 (weiß)">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59036B3-9330-C46A-02B1-5FC129B93D31}"/>
              </a:ext>
            </a:extLst>
          </p:cNvPr>
          <p:cNvGrpSpPr/>
          <p:nvPr userDrawn="1"/>
        </p:nvGrpSpPr>
        <p:grpSpPr>
          <a:xfrm>
            <a:off x="1151047" y="946555"/>
            <a:ext cx="9877339" cy="4952729"/>
            <a:chOff x="1151047" y="946555"/>
            <a:chExt cx="9877339" cy="4952729"/>
          </a:xfrm>
        </p:grpSpPr>
        <p:sp>
          <p:nvSpPr>
            <p:cNvPr id="3" name="Ellipse 2">
              <a:extLst>
                <a:ext uri="{FF2B5EF4-FFF2-40B4-BE49-F238E27FC236}">
                  <a16:creationId xmlns:a16="http://schemas.microsoft.com/office/drawing/2014/main" id="{02AC2BA6-5B8E-35CF-7445-FEFB1042ED70}"/>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 name="Ellipse 3">
              <a:extLst>
                <a:ext uri="{FF2B5EF4-FFF2-40B4-BE49-F238E27FC236}">
                  <a16:creationId xmlns:a16="http://schemas.microsoft.com/office/drawing/2014/main" id="{50A9213C-01AD-0CEF-4B0D-1B6567ACF080}"/>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AFE82676-538F-3E84-AB25-CD0F61E19B3A}"/>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3060B747-6C72-AF88-B438-FD518343FCD6}"/>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11226762-08FD-8B62-EA6A-B2BC7248FB4F}"/>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BB2E2684-8AD7-5C8C-F10F-B5D75A27472E}"/>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ADC06ED1-496A-E667-892F-9B53051E24FD}"/>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F3E72AA7-6103-E235-962A-8CB89924DDEC}"/>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B8F3EA2D-7E38-73D3-5237-AA7F3D9E9A01}"/>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C2A7E9B8-2D49-B88F-0EBF-BADD5C827BCC}"/>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19AE0A0C-4DEA-14FD-4F7C-60EBDBC83343}"/>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0B527F63-88EA-918D-4172-BB390F17ED20}"/>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CE451F4A-7E64-B742-E2BE-F41D582F935E}"/>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E84065D5-75ED-02E3-7FF0-75F4E10DB032}"/>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BA24D1CD-9E15-0835-015C-7EC7C5AABC93}"/>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A1225E42-5A2C-8ED2-8842-62D16BE0AB7B}"/>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5887821D-D642-54ED-90B5-752CBB634A87}"/>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127EB3C6-C489-918A-F2CC-2AE958AB344D}"/>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BB07C9AD-7597-0E7A-AA62-50A3D6175C15}"/>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6E490625-1493-1BF9-F7CB-8CA76E584859}"/>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8BD349B0-F367-9F90-E4D8-8D7E094E5318}"/>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CC0981B5-B3E3-6602-6ED5-FCC8C9788112}"/>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F810122C-5290-AC8B-A1D4-8CA6016141EB}"/>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32B87FC3-B500-0C9C-9965-DBE1F756347E}"/>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32995F1A-C8D1-A64B-3A9E-04AB707FFE9F}"/>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541027EC-04B1-E2FB-5131-2EB2CF023E99}"/>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76DBBADE-8E2F-6616-3D6C-41DA872A1286}"/>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D018F0D4-F511-6DDB-2A89-EEB72593C2B6}"/>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EF6445E6-5F3D-2391-B248-D7CA935FE214}"/>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0A54A62D-4D3B-8921-F7C0-4B474BEEEC3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2E82E7EA-EFF2-DB97-5267-C10E7FE33934}"/>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2E78591A-85DA-788B-24C0-884F75EA6714}"/>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DEBB0386-848D-4B72-1FB1-8390D24AF4F1}"/>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860D72FE-3D92-E9B1-07A7-416246156220}"/>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E2E1FDFD-E8EF-992C-CFB2-7CCE73B58708}"/>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9BBA591F-94F9-0ACE-F404-161399D36AAA}"/>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282B9164-FCC9-6629-B88E-C26E889961D0}"/>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E7995F84-F126-8523-5ACB-AA3347086ABC}"/>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0EFC5D4F-BCCD-FFBD-3682-0FF834F08DEE}"/>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22AF44F2-8FEC-3178-4050-E31BDA843DCA}"/>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9597C5A5-F1FF-E815-7142-25DAB5CE8CA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0" name="Ellipse 99">
              <a:extLst>
                <a:ext uri="{FF2B5EF4-FFF2-40B4-BE49-F238E27FC236}">
                  <a16:creationId xmlns:a16="http://schemas.microsoft.com/office/drawing/2014/main" id="{A0DFE432-5886-6808-3C2A-5945EF6F922C}"/>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92E9B10D-302E-F5BE-3701-B033C6474276}"/>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0BE12E65-2D74-055A-E3DC-F4D1A7A0B0B2}"/>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23937DF6-4550-B29F-FF74-6B1B74BE9EAF}"/>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67C7DA16-4FE2-42B1-E43C-2B8D6C452281}"/>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87526520-49DC-CE80-A56D-DC731C288395}"/>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3E40618E-1908-974D-EA54-0C88AE539F82}"/>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6EA89ABC-3249-A1A2-A7C7-3A16E130E684}"/>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3F7596B5-8784-5E8E-A77F-BE016CC0AACC}"/>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5" name="Ellipse 114">
              <a:extLst>
                <a:ext uri="{FF2B5EF4-FFF2-40B4-BE49-F238E27FC236}">
                  <a16:creationId xmlns:a16="http://schemas.microsoft.com/office/drawing/2014/main" id="{42374F39-0F42-F9C3-8D9C-C078E975EDA7}"/>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F67FDE29-12D7-FC39-9B47-7DEBE2DE1A49}"/>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17" name="Rechteck: abgerundete Ecken 116">
            <a:extLst>
              <a:ext uri="{FF2B5EF4-FFF2-40B4-BE49-F238E27FC236}">
                <a16:creationId xmlns:a16="http://schemas.microsoft.com/office/drawing/2014/main" id="{4F798974-CF33-D80B-D3FD-917A589C282B}"/>
              </a:ext>
            </a:extLst>
          </p:cNvPr>
          <p:cNvSpPr/>
          <p:nvPr userDrawn="1"/>
        </p:nvSpPr>
        <p:spPr>
          <a:xfrm rot="18900000" flipV="1">
            <a:off x="7953017" y="4886873"/>
            <a:ext cx="381888" cy="1196649"/>
          </a:xfrm>
          <a:prstGeom prst="roundRect">
            <a:avLst>
              <a:gd name="adj" fmla="val 50000"/>
            </a:avLst>
          </a:pr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A05F179E-3EFE-9D18-E2C8-FEA1889723D5}"/>
              </a:ext>
            </a:extLst>
          </p:cNvPr>
          <p:cNvSpPr/>
          <p:nvPr userDrawn="1"/>
        </p:nvSpPr>
        <p:spPr>
          <a:xfrm>
            <a:off x="1919088" y="893286"/>
            <a:ext cx="128155" cy="128155"/>
          </a:xfrm>
          <a:prstGeom prst="ellipse">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9" name="Ellipse 118">
            <a:extLst>
              <a:ext uri="{FF2B5EF4-FFF2-40B4-BE49-F238E27FC236}">
                <a16:creationId xmlns:a16="http://schemas.microsoft.com/office/drawing/2014/main" id="{B2D5B040-C810-620E-0666-C760E2F64E12}"/>
              </a:ext>
            </a:extLst>
          </p:cNvPr>
          <p:cNvSpPr/>
          <p:nvPr userDrawn="1"/>
        </p:nvSpPr>
        <p:spPr bwMode="black">
          <a:xfrm>
            <a:off x="8422693" y="4950012"/>
            <a:ext cx="237269" cy="237269"/>
          </a:xfrm>
          <a:prstGeom prst="ellipse">
            <a:avLst/>
          </a:prstGeom>
          <a:solidFill>
            <a:srgbClr val="D9E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5" name="Datumsplatzhalter 4">
            <a:extLst>
              <a:ext uri="{FF2B5EF4-FFF2-40B4-BE49-F238E27FC236}">
                <a16:creationId xmlns:a16="http://schemas.microsoft.com/office/drawing/2014/main" id="{E9256623-3967-5A09-ABA0-40B01800B5D0}"/>
              </a:ext>
            </a:extLst>
          </p:cNvPr>
          <p:cNvSpPr>
            <a:spLocks noGrp="1"/>
          </p:cNvSpPr>
          <p:nvPr>
            <p:ph type="dt" sz="half" idx="15"/>
          </p:nvPr>
        </p:nvSpPr>
        <p:spPr/>
        <p:txBody>
          <a:bodyPr/>
          <a:lstStyle/>
          <a:p>
            <a:fld id="{F9A58DA4-496D-4DD3-A1F9-CDC38B4BA10F}" type="datetime1">
              <a:rPr lang="de-DE" smtClean="0"/>
              <a:t>16.10.2023</a:t>
            </a:fld>
            <a:endParaRPr lang="de-DE"/>
          </a:p>
        </p:txBody>
      </p:sp>
      <p:sp>
        <p:nvSpPr>
          <p:cNvPr id="33" name="Foliennummernplatzhalter 32">
            <a:extLst>
              <a:ext uri="{FF2B5EF4-FFF2-40B4-BE49-F238E27FC236}">
                <a16:creationId xmlns:a16="http://schemas.microsoft.com/office/drawing/2014/main" id="{C09B6EE7-4F3E-13A9-EDA8-3550BB26C003}"/>
              </a:ext>
            </a:extLst>
          </p:cNvPr>
          <p:cNvSpPr>
            <a:spLocks noGrp="1"/>
          </p:cNvSpPr>
          <p:nvPr>
            <p:ph type="sldNum" sz="quarter" idx="17"/>
          </p:nvPr>
        </p:nvSpPr>
        <p:spPr/>
        <p:txBody>
          <a:bodyPr/>
          <a:lstStyle/>
          <a:p>
            <a:fld id="{69F34120-B5BD-450B-94B9-3E8DBFFED806}" type="slidenum">
              <a:rPr lang="de-DE" smtClean="0"/>
              <a:pPr/>
              <a:t>‹Nr.›</a:t>
            </a:fld>
            <a:endParaRPr lang="de-DE"/>
          </a:p>
        </p:txBody>
      </p:sp>
    </p:spTree>
    <p:extLst>
      <p:ext uri="{BB962C8B-B14F-4D97-AF65-F5344CB8AC3E}">
        <p14:creationId xmlns:p14="http://schemas.microsoft.com/office/powerpoint/2010/main" val="28010080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apiteltrenner 2 (weiß)">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3F693446-20F8-4AC3-4F8D-85318206BBF6}"/>
              </a:ext>
            </a:extLst>
          </p:cNvPr>
          <p:cNvGrpSpPr/>
          <p:nvPr userDrawn="1"/>
        </p:nvGrpSpPr>
        <p:grpSpPr>
          <a:xfrm>
            <a:off x="1151047" y="946555"/>
            <a:ext cx="9877339" cy="4952729"/>
            <a:chOff x="1151047" y="946555"/>
            <a:chExt cx="9877339" cy="4952729"/>
          </a:xfrm>
        </p:grpSpPr>
        <p:sp>
          <p:nvSpPr>
            <p:cNvPr id="5" name="Ellipse 4">
              <a:extLst>
                <a:ext uri="{FF2B5EF4-FFF2-40B4-BE49-F238E27FC236}">
                  <a16:creationId xmlns:a16="http://schemas.microsoft.com/office/drawing/2014/main" id="{A96D1022-D20C-C78C-2590-75F0ABF1C662}"/>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2E816CCF-FF12-9719-A971-7D30347B3479}"/>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AFE84CFD-E85F-BEDD-7845-F917DCCFBBBE}"/>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C4103B2E-8228-F679-4CD5-B11BE1E5AA7F}"/>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1DB96A31-F914-9EEB-D228-EC05B2663F10}"/>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7B8404F7-60CF-8CF2-A029-95E755F25A44}"/>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8BFDB4BC-A20B-6D0B-1A35-6DB752645E73}"/>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AD5A7918-163E-8843-4430-ADD2B472DC26}"/>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D17C8938-433C-DB56-9E4A-4E9CE08F46B1}"/>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2F4FC20C-DCE2-4D97-961B-FF6B899590AA}"/>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5B516646-C7CC-C099-FE3F-F9605BAC63CB}"/>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98315F0D-C3C2-DE5F-96DC-A8E4396F3806}"/>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98B30FAE-4E57-3910-CF89-6F7B30C5E576}"/>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1AAA7008-537F-C82F-F2C1-915726FDAB5F}"/>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EC6A0F4E-F208-117A-F16D-A4780AC28F93}"/>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2F817458-A7D9-B9B3-74A5-306957D08415}"/>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B34F411E-DD9C-6B43-CA79-2A1F95D5083C}"/>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7FAEF0EE-B5D3-2ACC-7095-189868FC129F}"/>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B7B7843D-69DF-DEA1-CD5B-0D867E2A4076}"/>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EBE55102-A0A1-3573-9A70-1AB649CC5F4C}"/>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E5E5F837-181E-956A-EAB2-3F968E7BD969}"/>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46D63245-66CD-7D5A-2736-B7C60FAF9249}"/>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B4E40F3E-AB81-FE5C-1BFE-267682997B91}"/>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34A6BD27-6105-D16B-1E69-750100B4A2A8}"/>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7DC618D1-377E-2454-951B-B02F0B339618}"/>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444314D4-FD60-583E-6A90-06A529F44ACD}"/>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E0BE8A47-73D7-82B3-0044-11DECC9F67C8}"/>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05897059-032C-ED49-CE9A-4F8CCD11EC1A}"/>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8C57DD48-161A-3BB3-87EA-49F70DE74D1C}"/>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2831FB0A-16AE-7E06-627A-1B09A727B56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15159309-5AB0-EBB5-68AB-58829B8AA374}"/>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7FF81A18-A9EA-BE7E-BB12-2B48E6CF6254}"/>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09008479-B069-009C-B7A4-5E79E7B32F57}"/>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6321F5DD-090A-6A28-02F0-FE0B993AD350}"/>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E3B81B73-2FDE-1A89-AF68-A06811B7F8D0}"/>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AC79A4BF-FA32-D6AA-0851-3ACE58692AC2}"/>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F0B771DF-28BC-29DB-B8A7-C40AA3BA9591}"/>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A01A6B36-7390-BA8E-1DE1-30F290A5D5AE}"/>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55A527BA-44EB-FDF1-BBE1-7DC5451209C5}"/>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E1D7292D-7E73-765A-A407-0481D455744F}"/>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046DA204-881A-5C17-7318-5CC21507A59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3" name="Ellipse 102">
              <a:extLst>
                <a:ext uri="{FF2B5EF4-FFF2-40B4-BE49-F238E27FC236}">
                  <a16:creationId xmlns:a16="http://schemas.microsoft.com/office/drawing/2014/main" id="{20B0EFD4-2D48-C8FA-723D-E9667BD86BE6}"/>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4" name="Ellipse 103">
              <a:extLst>
                <a:ext uri="{FF2B5EF4-FFF2-40B4-BE49-F238E27FC236}">
                  <a16:creationId xmlns:a16="http://schemas.microsoft.com/office/drawing/2014/main" id="{D232236D-75B6-D2BE-DF04-A2D756DC51DD}"/>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5" name="Ellipse 104">
              <a:extLst>
                <a:ext uri="{FF2B5EF4-FFF2-40B4-BE49-F238E27FC236}">
                  <a16:creationId xmlns:a16="http://schemas.microsoft.com/office/drawing/2014/main" id="{847386F3-9896-3A25-066B-FC23AB82103D}"/>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6" name="Ellipse 105">
              <a:extLst>
                <a:ext uri="{FF2B5EF4-FFF2-40B4-BE49-F238E27FC236}">
                  <a16:creationId xmlns:a16="http://schemas.microsoft.com/office/drawing/2014/main" id="{47B23F7C-5762-795E-EC5F-BE3DBFF24437}"/>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7" name="Ellipse 106">
              <a:extLst>
                <a:ext uri="{FF2B5EF4-FFF2-40B4-BE49-F238E27FC236}">
                  <a16:creationId xmlns:a16="http://schemas.microsoft.com/office/drawing/2014/main" id="{96096BB8-CF2E-889A-7632-990D4CFFC4A0}"/>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9" name="Ellipse 108">
              <a:extLst>
                <a:ext uri="{FF2B5EF4-FFF2-40B4-BE49-F238E27FC236}">
                  <a16:creationId xmlns:a16="http://schemas.microsoft.com/office/drawing/2014/main" id="{7E36DB81-11F3-5E7C-3E67-84E8F3AE5E20}"/>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0" name="Ellipse 109">
              <a:extLst>
                <a:ext uri="{FF2B5EF4-FFF2-40B4-BE49-F238E27FC236}">
                  <a16:creationId xmlns:a16="http://schemas.microsoft.com/office/drawing/2014/main" id="{3FE8B1E9-0D29-903C-7BE8-CC41EA374D9A}"/>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1" name="Ellipse 110">
              <a:extLst>
                <a:ext uri="{FF2B5EF4-FFF2-40B4-BE49-F238E27FC236}">
                  <a16:creationId xmlns:a16="http://schemas.microsoft.com/office/drawing/2014/main" id="{ADE08357-8B4E-C127-0667-2D3F83AA510F}"/>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2" name="Ellipse 111">
              <a:extLst>
                <a:ext uri="{FF2B5EF4-FFF2-40B4-BE49-F238E27FC236}">
                  <a16:creationId xmlns:a16="http://schemas.microsoft.com/office/drawing/2014/main" id="{5F71BCFC-3C8A-9468-6AE1-BB5E763BA6FD}"/>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3" name="Ellipse 112">
              <a:extLst>
                <a:ext uri="{FF2B5EF4-FFF2-40B4-BE49-F238E27FC236}">
                  <a16:creationId xmlns:a16="http://schemas.microsoft.com/office/drawing/2014/main" id="{2DF548D3-6EA8-0729-90E5-7062CF2E70D5}"/>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4" name="Ellipse 113">
              <a:extLst>
                <a:ext uri="{FF2B5EF4-FFF2-40B4-BE49-F238E27FC236}">
                  <a16:creationId xmlns:a16="http://schemas.microsoft.com/office/drawing/2014/main" id="{9CA02380-C38F-CFC1-08A2-0B6CDAB79506}"/>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115" name="Ellipse 114">
            <a:extLst>
              <a:ext uri="{FF2B5EF4-FFF2-40B4-BE49-F238E27FC236}">
                <a16:creationId xmlns:a16="http://schemas.microsoft.com/office/drawing/2014/main" id="{D97F6D86-5B88-5C25-F025-EB5524154073}"/>
              </a:ext>
            </a:extLst>
          </p:cNvPr>
          <p:cNvSpPr/>
          <p:nvPr userDrawn="1"/>
        </p:nvSpPr>
        <p:spPr>
          <a:xfrm>
            <a:off x="6734093" y="781303"/>
            <a:ext cx="352122" cy="352122"/>
          </a:xfrm>
          <a:prstGeom prst="ellipse">
            <a:avLst/>
          </a:prstGeom>
          <a:solidFill>
            <a:srgbClr val="33415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6" name="Ellipse 115">
            <a:extLst>
              <a:ext uri="{FF2B5EF4-FFF2-40B4-BE49-F238E27FC236}">
                <a16:creationId xmlns:a16="http://schemas.microsoft.com/office/drawing/2014/main" id="{B6260103-CD4C-1B07-BBCB-EC77CAD3319A}"/>
              </a:ext>
            </a:extLst>
          </p:cNvPr>
          <p:cNvSpPr/>
          <p:nvPr userDrawn="1"/>
        </p:nvSpPr>
        <p:spPr>
          <a:xfrm>
            <a:off x="8180833" y="4683001"/>
            <a:ext cx="745625" cy="745625"/>
          </a:xfrm>
          <a:prstGeom prst="ellipse">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7" name="Freihandform: Form 116">
            <a:extLst>
              <a:ext uri="{FF2B5EF4-FFF2-40B4-BE49-F238E27FC236}">
                <a16:creationId xmlns:a16="http://schemas.microsoft.com/office/drawing/2014/main" id="{0A374BC1-8BE4-AD01-3F5C-264098D31C4F}"/>
              </a:ext>
            </a:extLst>
          </p:cNvPr>
          <p:cNvSpPr/>
          <p:nvPr userDrawn="1"/>
        </p:nvSpPr>
        <p:spPr>
          <a:xfrm rot="10800000">
            <a:off x="7486060" y="-24769"/>
            <a:ext cx="3799412" cy="2858422"/>
          </a:xfrm>
          <a:custGeom>
            <a:avLst/>
            <a:gdLst>
              <a:gd name="connsiteX0" fmla="*/ 1899706 w 3799412"/>
              <a:gd name="connsiteY0" fmla="*/ 0 h 2858422"/>
              <a:gd name="connsiteX1" fmla="*/ 3799412 w 3799412"/>
              <a:gd name="connsiteY1" fmla="*/ 1899706 h 2858422"/>
              <a:gd name="connsiteX2" fmla="*/ 3570128 w 3799412"/>
              <a:gd name="connsiteY2" fmla="*/ 2805219 h 2858422"/>
              <a:gd name="connsiteX3" fmla="*/ 3537806 w 3799412"/>
              <a:gd name="connsiteY3" fmla="*/ 2858422 h 2858422"/>
              <a:gd name="connsiteX4" fmla="*/ 261606 w 3799412"/>
              <a:gd name="connsiteY4" fmla="*/ 2858422 h 2858422"/>
              <a:gd name="connsiteX5" fmla="*/ 229284 w 3799412"/>
              <a:gd name="connsiteY5" fmla="*/ 2805219 h 2858422"/>
              <a:gd name="connsiteX6" fmla="*/ 0 w 3799412"/>
              <a:gd name="connsiteY6" fmla="*/ 1899706 h 2858422"/>
              <a:gd name="connsiteX7" fmla="*/ 1899706 w 3799412"/>
              <a:gd name="connsiteY7" fmla="*/ 0 h 2858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9412" h="2858422">
                <a:moveTo>
                  <a:pt x="1899706" y="0"/>
                </a:moveTo>
                <a:cubicBezTo>
                  <a:pt x="2948885" y="0"/>
                  <a:pt x="3799412" y="850527"/>
                  <a:pt x="3799412" y="1899706"/>
                </a:cubicBezTo>
                <a:cubicBezTo>
                  <a:pt x="3799412" y="2227575"/>
                  <a:pt x="3716353" y="2536044"/>
                  <a:pt x="3570128" y="2805219"/>
                </a:cubicBezTo>
                <a:lnTo>
                  <a:pt x="3537806" y="2858422"/>
                </a:lnTo>
                <a:lnTo>
                  <a:pt x="261606" y="2858422"/>
                </a:lnTo>
                <a:lnTo>
                  <a:pt x="229284" y="2805219"/>
                </a:lnTo>
                <a:cubicBezTo>
                  <a:pt x="83060" y="2536044"/>
                  <a:pt x="0" y="2227575"/>
                  <a:pt x="0" y="1899706"/>
                </a:cubicBezTo>
                <a:cubicBezTo>
                  <a:pt x="0" y="850527"/>
                  <a:pt x="850527" y="0"/>
                  <a:pt x="1899706" y="0"/>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2" name="Datumsplatzhalter 1"/>
          <p:cNvSpPr>
            <a:spLocks noGrp="1"/>
          </p:cNvSpPr>
          <p:nvPr>
            <p:ph type="dt" sz="half" idx="10"/>
          </p:nvPr>
        </p:nvSpPr>
        <p:spPr/>
        <p:txBody>
          <a:bodyPr/>
          <a:lstStyle/>
          <a:p>
            <a:fld id="{19522F23-D0B6-4ABE-9E92-341A9039E197}" type="datetime1">
              <a:rPr lang="de-DE" smtClean="0"/>
              <a:t>16.10.2023</a:t>
            </a:fld>
            <a:endParaRPr lang="de-DE"/>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36183786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Kapiteltrenner 3 (softblue)">
    <p:bg>
      <p:bgPr>
        <a:solidFill>
          <a:srgbClr val="D9E5EC"/>
        </a:solidFill>
        <a:effectLst/>
      </p:bgPr>
    </p:bg>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2084B32F-9938-047B-28C6-007DD759F223}"/>
              </a:ext>
            </a:extLst>
          </p:cNvPr>
          <p:cNvGrpSpPr/>
          <p:nvPr userDrawn="1"/>
        </p:nvGrpSpPr>
        <p:grpSpPr>
          <a:xfrm>
            <a:off x="1151047" y="946555"/>
            <a:ext cx="9877339" cy="4952729"/>
            <a:chOff x="1151047" y="946555"/>
            <a:chExt cx="9877339" cy="4952729"/>
          </a:xfrm>
        </p:grpSpPr>
        <p:sp>
          <p:nvSpPr>
            <p:cNvPr id="7" name="Ellipse 6">
              <a:extLst>
                <a:ext uri="{FF2B5EF4-FFF2-40B4-BE49-F238E27FC236}">
                  <a16:creationId xmlns:a16="http://schemas.microsoft.com/office/drawing/2014/main" id="{2A7607F1-7A6D-7321-265D-3C64134ECA87}"/>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Ellipse 7">
              <a:extLst>
                <a:ext uri="{FF2B5EF4-FFF2-40B4-BE49-F238E27FC236}">
                  <a16:creationId xmlns:a16="http://schemas.microsoft.com/office/drawing/2014/main" id="{6E111351-936D-9025-75AC-9F295FAAC92E}"/>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4A8C8EB2-D070-1813-0EE7-D080260C39A4}"/>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32EEF8D-550C-56C7-A263-193191ACF281}"/>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DA42C621-AF83-1C48-6B68-C8E3312798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AFF33F3F-B9F3-4026-9AB2-74A9B9F6EA3C}"/>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9A9EEF2B-6A25-13DA-97E6-42F2D4204A54}"/>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ECF48FFD-163C-6C8E-1C7C-8B73F84BD1CA}"/>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1DF80478-CBBC-A760-132B-D917CF15A64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BB52D94C-2D8A-3A62-762B-241899914513}"/>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8B60CAD5-2F1B-1868-E106-E8D442E8C4EC}"/>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53BE700C-EB84-F775-A3C6-CFDCDE19D7FE}"/>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FEF50D7-7546-B550-8A18-B3E1E4EFF540}"/>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934EADF6-7FE2-05C0-28B1-EBCD370B8CC0}"/>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1CF49F24-008A-E5AD-681A-0C61314F7C39}"/>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6054EC4-6E68-24A8-B8F6-B9DC0FEC6A4F}"/>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6BD8C5FC-BABA-FF09-484C-6DDCCB60A70A}"/>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6B19E14E-4662-A96B-A213-A1733B4AF708}"/>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E2839982-0E80-6B7B-3059-BC8808BE2805}"/>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E352D88D-B409-9DC8-139E-A8C10BC85C10}"/>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AA70A791-AE11-C61B-54C1-C71FC5CEDBE1}"/>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4E7EBA72-55FB-61C0-C92A-D84CDE42A35C}"/>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B00C2145-AF93-6368-5F65-43BFCD9385FD}"/>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D9B61A61-D44E-1CA5-2F33-A11B53E147B2}"/>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774B5FA5-457E-7182-9965-0E3F189DA671}"/>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9CA4E559-E4EC-93CE-25C3-FED6449F5575}"/>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DA32C8B5-4B60-254F-DA13-F30F181BE3AF}"/>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2" name="Ellipse 71">
              <a:extLst>
                <a:ext uri="{FF2B5EF4-FFF2-40B4-BE49-F238E27FC236}">
                  <a16:creationId xmlns:a16="http://schemas.microsoft.com/office/drawing/2014/main" id="{596FB0E9-656C-ECDB-0760-7D1D68B3705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5A248A36-B1D1-1920-4BD0-C4ACCBDEA674}"/>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4" name="Ellipse 73">
              <a:extLst>
                <a:ext uri="{FF2B5EF4-FFF2-40B4-BE49-F238E27FC236}">
                  <a16:creationId xmlns:a16="http://schemas.microsoft.com/office/drawing/2014/main" id="{1326DEB5-311A-584D-371F-69552B439FA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E25513FE-50C5-2190-5768-53F1185B4A1E}"/>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65CBFA37-2E27-9489-C572-CE23060A6BAE}"/>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8C8712E5-B5F4-976A-6357-4388AD60525D}"/>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8" name="Ellipse 77">
              <a:extLst>
                <a:ext uri="{FF2B5EF4-FFF2-40B4-BE49-F238E27FC236}">
                  <a16:creationId xmlns:a16="http://schemas.microsoft.com/office/drawing/2014/main" id="{4080C44D-9D2E-70D9-3736-C10E90AED41D}"/>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9" name="Ellipse 78">
              <a:extLst>
                <a:ext uri="{FF2B5EF4-FFF2-40B4-BE49-F238E27FC236}">
                  <a16:creationId xmlns:a16="http://schemas.microsoft.com/office/drawing/2014/main" id="{5E481CF9-EDFC-810D-3841-15DD1FDDC355}"/>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0" name="Ellipse 79">
              <a:extLst>
                <a:ext uri="{FF2B5EF4-FFF2-40B4-BE49-F238E27FC236}">
                  <a16:creationId xmlns:a16="http://schemas.microsoft.com/office/drawing/2014/main" id="{D367D061-4033-609C-CC74-B1A0E2BD2D07}"/>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7CB681A1-3A56-B900-43E9-7BE09B783CF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2" name="Ellipse 81">
              <a:extLst>
                <a:ext uri="{FF2B5EF4-FFF2-40B4-BE49-F238E27FC236}">
                  <a16:creationId xmlns:a16="http://schemas.microsoft.com/office/drawing/2014/main" id="{D8C5422F-63F7-319D-31CF-4D115E8492C5}"/>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3" name="Ellipse 82">
              <a:extLst>
                <a:ext uri="{FF2B5EF4-FFF2-40B4-BE49-F238E27FC236}">
                  <a16:creationId xmlns:a16="http://schemas.microsoft.com/office/drawing/2014/main" id="{B4FA3FE2-6B22-9B6E-607A-4E694CF549D9}"/>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4" name="Ellipse 83">
              <a:extLst>
                <a:ext uri="{FF2B5EF4-FFF2-40B4-BE49-F238E27FC236}">
                  <a16:creationId xmlns:a16="http://schemas.microsoft.com/office/drawing/2014/main" id="{4938553D-2A20-FEAF-917A-C91E85E0CA37}"/>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5" name="Ellipse 84">
              <a:extLst>
                <a:ext uri="{FF2B5EF4-FFF2-40B4-BE49-F238E27FC236}">
                  <a16:creationId xmlns:a16="http://schemas.microsoft.com/office/drawing/2014/main" id="{4644A619-EBA2-E17B-2E19-5EF29E4474B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6" name="Ellipse 85">
              <a:extLst>
                <a:ext uri="{FF2B5EF4-FFF2-40B4-BE49-F238E27FC236}">
                  <a16:creationId xmlns:a16="http://schemas.microsoft.com/office/drawing/2014/main" id="{89340C3C-4014-AF80-F64D-873AF1CC5D2B}"/>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7" name="Ellipse 86">
              <a:extLst>
                <a:ext uri="{FF2B5EF4-FFF2-40B4-BE49-F238E27FC236}">
                  <a16:creationId xmlns:a16="http://schemas.microsoft.com/office/drawing/2014/main" id="{DFA62772-868B-B9DD-5534-7C94579D18B0}"/>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8" name="Ellipse 87">
              <a:extLst>
                <a:ext uri="{FF2B5EF4-FFF2-40B4-BE49-F238E27FC236}">
                  <a16:creationId xmlns:a16="http://schemas.microsoft.com/office/drawing/2014/main" id="{543A58A5-F112-F822-8833-40DD2349DA53}"/>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9" name="Ellipse 88">
              <a:extLst>
                <a:ext uri="{FF2B5EF4-FFF2-40B4-BE49-F238E27FC236}">
                  <a16:creationId xmlns:a16="http://schemas.microsoft.com/office/drawing/2014/main" id="{47DCEA66-7607-94DE-A908-FAA07A42BFE3}"/>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0" name="Ellipse 89">
              <a:extLst>
                <a:ext uri="{FF2B5EF4-FFF2-40B4-BE49-F238E27FC236}">
                  <a16:creationId xmlns:a16="http://schemas.microsoft.com/office/drawing/2014/main" id="{638AFFB6-06A5-8A7F-892A-7549BF1E97C3}"/>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1" name="Ellipse 90">
              <a:extLst>
                <a:ext uri="{FF2B5EF4-FFF2-40B4-BE49-F238E27FC236}">
                  <a16:creationId xmlns:a16="http://schemas.microsoft.com/office/drawing/2014/main" id="{FC4B25AA-23C2-D962-5FE4-D8C46FD79EFA}"/>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2" name="Ellipse 91">
              <a:extLst>
                <a:ext uri="{FF2B5EF4-FFF2-40B4-BE49-F238E27FC236}">
                  <a16:creationId xmlns:a16="http://schemas.microsoft.com/office/drawing/2014/main" id="{8A6AAF49-9FB9-E342-5A9A-91E62EC76773}"/>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3" name="Ellipse 92">
              <a:extLst>
                <a:ext uri="{FF2B5EF4-FFF2-40B4-BE49-F238E27FC236}">
                  <a16:creationId xmlns:a16="http://schemas.microsoft.com/office/drawing/2014/main" id="{57BF4203-393A-A53F-4A3A-A36835A190C0}"/>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4" name="Ellipse 93">
              <a:extLst>
                <a:ext uri="{FF2B5EF4-FFF2-40B4-BE49-F238E27FC236}">
                  <a16:creationId xmlns:a16="http://schemas.microsoft.com/office/drawing/2014/main" id="{57E0BC5C-5F4D-2E7A-E903-8E834BB77519}"/>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5" name="Ellipse 94">
              <a:extLst>
                <a:ext uri="{FF2B5EF4-FFF2-40B4-BE49-F238E27FC236}">
                  <a16:creationId xmlns:a16="http://schemas.microsoft.com/office/drawing/2014/main" id="{95DC45E1-2286-2312-6AAC-7A6A7BCF5E88}"/>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Ellipse 95">
              <a:extLst>
                <a:ext uri="{FF2B5EF4-FFF2-40B4-BE49-F238E27FC236}">
                  <a16:creationId xmlns:a16="http://schemas.microsoft.com/office/drawing/2014/main" id="{9C9E50C3-32E6-CA6F-E4E3-99FE552AA68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99" name="Ellipse 98">
            <a:extLst>
              <a:ext uri="{FF2B5EF4-FFF2-40B4-BE49-F238E27FC236}">
                <a16:creationId xmlns:a16="http://schemas.microsoft.com/office/drawing/2014/main" id="{816B3851-261A-2FEE-A08A-65ED7D2D687A}"/>
              </a:ext>
            </a:extLst>
          </p:cNvPr>
          <p:cNvSpPr/>
          <p:nvPr userDrawn="1"/>
        </p:nvSpPr>
        <p:spPr>
          <a:xfrm flipH="1">
            <a:off x="912398" y="5636525"/>
            <a:ext cx="520476" cy="520876"/>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289DCE13-F2D3-4F21-1185-5F62EEAD5706}"/>
              </a:ext>
            </a:extLst>
          </p:cNvPr>
          <p:cNvSpPr/>
          <p:nvPr userDrawn="1"/>
        </p:nvSpPr>
        <p:spPr>
          <a:xfrm flipH="1">
            <a:off x="1935139" y="1727555"/>
            <a:ext cx="96054" cy="9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E50C62BE-1C61-BAD7-8567-D16B6E9D5688}"/>
              </a:ext>
            </a:extLst>
          </p:cNvPr>
          <p:cNvSpPr/>
          <p:nvPr userDrawn="1"/>
        </p:nvSpPr>
        <p:spPr>
          <a:xfrm flipH="1">
            <a:off x="3544127" y="1693898"/>
            <a:ext cx="163317" cy="1634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119" name="Freihandform: Form 118">
            <a:extLst>
              <a:ext uri="{FF2B5EF4-FFF2-40B4-BE49-F238E27FC236}">
                <a16:creationId xmlns:a16="http://schemas.microsoft.com/office/drawing/2014/main" id="{AEC27ECA-1132-90F6-7125-328006EBF3D3}"/>
              </a:ext>
            </a:extLst>
          </p:cNvPr>
          <p:cNvSpPr/>
          <p:nvPr userDrawn="1"/>
        </p:nvSpPr>
        <p:spPr>
          <a:xfrm rot="18900000" flipH="1">
            <a:off x="9137319" y="3843182"/>
            <a:ext cx="2115812" cy="4151741"/>
          </a:xfrm>
          <a:custGeom>
            <a:avLst/>
            <a:gdLst>
              <a:gd name="connsiteX0" fmla="*/ 309854 w 2115812"/>
              <a:gd name="connsiteY0" fmla="*/ 309854 h 4151741"/>
              <a:gd name="connsiteX1" fmla="*/ 0 w 2115812"/>
              <a:gd name="connsiteY1" fmla="*/ 1057906 h 4151741"/>
              <a:gd name="connsiteX2" fmla="*/ 0 w 2115812"/>
              <a:gd name="connsiteY2" fmla="*/ 3841831 h 4151741"/>
              <a:gd name="connsiteX3" fmla="*/ 309909 w 2115812"/>
              <a:gd name="connsiteY3" fmla="*/ 4151741 h 4151741"/>
              <a:gd name="connsiteX4" fmla="*/ 2115811 w 2115812"/>
              <a:gd name="connsiteY4" fmla="*/ 2345839 h 4151741"/>
              <a:gd name="connsiteX5" fmla="*/ 2115812 w 2115812"/>
              <a:gd name="connsiteY5" fmla="*/ 1057906 h 4151741"/>
              <a:gd name="connsiteX6" fmla="*/ 1057906 w 2115812"/>
              <a:gd name="connsiteY6" fmla="*/ 0 h 4151741"/>
              <a:gd name="connsiteX7" fmla="*/ 309854 w 2115812"/>
              <a:gd name="connsiteY7" fmla="*/ 309854 h 415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812" h="4151741">
                <a:moveTo>
                  <a:pt x="309854" y="309854"/>
                </a:moveTo>
                <a:cubicBezTo>
                  <a:pt x="118410" y="501297"/>
                  <a:pt x="0" y="765774"/>
                  <a:pt x="0" y="1057906"/>
                </a:cubicBezTo>
                <a:lnTo>
                  <a:pt x="0" y="3841831"/>
                </a:lnTo>
                <a:lnTo>
                  <a:pt x="309909" y="4151741"/>
                </a:lnTo>
                <a:lnTo>
                  <a:pt x="2115811" y="2345839"/>
                </a:lnTo>
                <a:lnTo>
                  <a:pt x="2115812" y="1057906"/>
                </a:lnTo>
                <a:cubicBezTo>
                  <a:pt x="2115812" y="473641"/>
                  <a:pt x="1642171" y="0"/>
                  <a:pt x="1057906" y="0"/>
                </a:cubicBezTo>
                <a:cubicBezTo>
                  <a:pt x="765773" y="0"/>
                  <a:pt x="501297" y="118410"/>
                  <a:pt x="309854" y="309854"/>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0BFAB1E1-BAD3-94BF-E252-CF4AC981D62D}"/>
              </a:ext>
            </a:extLst>
          </p:cNvPr>
          <p:cNvSpPr/>
          <p:nvPr userDrawn="1"/>
        </p:nvSpPr>
        <p:spPr>
          <a:xfrm flipH="1">
            <a:off x="9174468" y="4868417"/>
            <a:ext cx="374507" cy="374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fld id="{8AC1A93F-A8A5-46E7-AF06-12B2FD54160A}" type="datetime1">
              <a:rPr lang="de-DE" smtClean="0"/>
              <a:t>16.10.2023</a:t>
            </a:fld>
            <a:endParaRPr lang="de-DE"/>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Tree>
    <p:extLst>
      <p:ext uri="{BB962C8B-B14F-4D97-AF65-F5344CB8AC3E}">
        <p14:creationId xmlns:p14="http://schemas.microsoft.com/office/powerpoint/2010/main" val="28540025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apiteltrenner 4 (darkblue)">
    <p:bg>
      <p:bgPr>
        <a:solidFill>
          <a:srgbClr val="334152"/>
        </a:solidFill>
        <a:effectLst/>
      </p:bgPr>
    </p:bg>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AFD9893B-0561-6150-A888-CC29DD98F953}"/>
              </a:ext>
            </a:extLst>
          </p:cNvPr>
          <p:cNvSpPr/>
          <p:nvPr userDrawn="1"/>
        </p:nvSpPr>
        <p:spPr>
          <a:xfrm>
            <a:off x="1863666" y="4947124"/>
            <a:ext cx="239000" cy="239000"/>
          </a:xfrm>
          <a:prstGeom prst="ellipse">
            <a:avLst/>
          </a:pr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5" name="Freihandform: Form 104">
            <a:extLst>
              <a:ext uri="{FF2B5EF4-FFF2-40B4-BE49-F238E27FC236}">
                <a16:creationId xmlns:a16="http://schemas.microsoft.com/office/drawing/2014/main" id="{C4BC53C6-9072-570A-9D89-89BAD8B3CCCA}"/>
              </a:ext>
            </a:extLst>
          </p:cNvPr>
          <p:cNvSpPr/>
          <p:nvPr userDrawn="1"/>
        </p:nvSpPr>
        <p:spPr>
          <a:xfrm>
            <a:off x="6591308" y="0"/>
            <a:ext cx="3951186" cy="1999264"/>
          </a:xfrm>
          <a:custGeom>
            <a:avLst/>
            <a:gdLst>
              <a:gd name="connsiteX0" fmla="*/ 1196 w 3951186"/>
              <a:gd name="connsiteY0" fmla="*/ 0 h 1999264"/>
              <a:gd name="connsiteX1" fmla="*/ 3949991 w 3951186"/>
              <a:gd name="connsiteY1" fmla="*/ 0 h 1999264"/>
              <a:gd name="connsiteX2" fmla="*/ 3951186 w 3951186"/>
              <a:gd name="connsiteY2" fmla="*/ 23671 h 1999264"/>
              <a:gd name="connsiteX3" fmla="*/ 1975593 w 3951186"/>
              <a:gd name="connsiteY3" fmla="*/ 1999264 h 1999264"/>
              <a:gd name="connsiteX4" fmla="*/ 0 w 3951186"/>
              <a:gd name="connsiteY4" fmla="*/ 23671 h 1999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1186" h="1999264">
                <a:moveTo>
                  <a:pt x="1196" y="0"/>
                </a:moveTo>
                <a:lnTo>
                  <a:pt x="3949991" y="0"/>
                </a:lnTo>
                <a:lnTo>
                  <a:pt x="3951186" y="23671"/>
                </a:lnTo>
                <a:cubicBezTo>
                  <a:pt x="3951186" y="1114761"/>
                  <a:pt x="3066683" y="1999264"/>
                  <a:pt x="1975593" y="1999264"/>
                </a:cubicBezTo>
                <a:cubicBezTo>
                  <a:pt x="884503" y="1999264"/>
                  <a:pt x="0" y="1114761"/>
                  <a:pt x="0" y="23671"/>
                </a:cubicBezTo>
                <a:close/>
              </a:path>
            </a:pathLst>
          </a:custGeom>
          <a:solidFill>
            <a:srgbClr val="009B9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32" name="Ellipse 31">
            <a:extLst>
              <a:ext uri="{FF2B5EF4-FFF2-40B4-BE49-F238E27FC236}">
                <a16:creationId xmlns:a16="http://schemas.microsoft.com/office/drawing/2014/main" id="{46EA49F9-D516-BE29-E616-F4C884433D21}"/>
              </a:ext>
            </a:extLst>
          </p:cNvPr>
          <p:cNvSpPr/>
          <p:nvPr userDrawn="1"/>
        </p:nvSpPr>
        <p:spPr>
          <a:xfrm>
            <a:off x="19723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4" name="Ellipse 33">
            <a:extLst>
              <a:ext uri="{FF2B5EF4-FFF2-40B4-BE49-F238E27FC236}">
                <a16:creationId xmlns:a16="http://schemas.microsoft.com/office/drawing/2014/main" id="{8E97EACA-8BDF-1D61-73AE-45242E4AAD9D}"/>
              </a:ext>
            </a:extLst>
          </p:cNvPr>
          <p:cNvSpPr/>
          <p:nvPr userDrawn="1"/>
        </p:nvSpPr>
        <p:spPr>
          <a:xfrm>
            <a:off x="115104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5" name="Ellipse 34">
            <a:extLst>
              <a:ext uri="{FF2B5EF4-FFF2-40B4-BE49-F238E27FC236}">
                <a16:creationId xmlns:a16="http://schemas.microsoft.com/office/drawing/2014/main" id="{E33042A0-9DF0-1AF8-DA51-56A01B7D6ED8}"/>
              </a:ext>
            </a:extLst>
          </p:cNvPr>
          <p:cNvSpPr/>
          <p:nvPr userDrawn="1"/>
        </p:nvSpPr>
        <p:spPr>
          <a:xfrm>
            <a:off x="27936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6" name="Ellipse 35">
            <a:extLst>
              <a:ext uri="{FF2B5EF4-FFF2-40B4-BE49-F238E27FC236}">
                <a16:creationId xmlns:a16="http://schemas.microsoft.com/office/drawing/2014/main" id="{23C01558-F64B-07A2-5BCA-673CB0DE8681}"/>
              </a:ext>
            </a:extLst>
          </p:cNvPr>
          <p:cNvSpPr/>
          <p:nvPr userDrawn="1"/>
        </p:nvSpPr>
        <p:spPr>
          <a:xfrm>
            <a:off x="361497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7" name="Ellipse 36">
            <a:extLst>
              <a:ext uri="{FF2B5EF4-FFF2-40B4-BE49-F238E27FC236}">
                <a16:creationId xmlns:a16="http://schemas.microsoft.com/office/drawing/2014/main" id="{3A792857-2615-3DDB-0C3A-1BDC0E90287E}"/>
              </a:ext>
            </a:extLst>
          </p:cNvPr>
          <p:cNvSpPr/>
          <p:nvPr userDrawn="1"/>
        </p:nvSpPr>
        <p:spPr>
          <a:xfrm>
            <a:off x="443628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8" name="Ellipse 37">
            <a:extLst>
              <a:ext uri="{FF2B5EF4-FFF2-40B4-BE49-F238E27FC236}">
                <a16:creationId xmlns:a16="http://schemas.microsoft.com/office/drawing/2014/main" id="{B909798F-4A11-1435-6B31-4380AE9B6985}"/>
              </a:ext>
            </a:extLst>
          </p:cNvPr>
          <p:cNvSpPr/>
          <p:nvPr userDrawn="1"/>
        </p:nvSpPr>
        <p:spPr>
          <a:xfrm>
            <a:off x="525759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9" name="Ellipse 38">
            <a:extLst>
              <a:ext uri="{FF2B5EF4-FFF2-40B4-BE49-F238E27FC236}">
                <a16:creationId xmlns:a16="http://schemas.microsoft.com/office/drawing/2014/main" id="{9784AD01-3589-A110-4CEA-CE8B951A60D1}"/>
              </a:ext>
            </a:extLst>
          </p:cNvPr>
          <p:cNvSpPr/>
          <p:nvPr userDrawn="1"/>
        </p:nvSpPr>
        <p:spPr>
          <a:xfrm>
            <a:off x="607890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0" name="Ellipse 39">
            <a:extLst>
              <a:ext uri="{FF2B5EF4-FFF2-40B4-BE49-F238E27FC236}">
                <a16:creationId xmlns:a16="http://schemas.microsoft.com/office/drawing/2014/main" id="{10677CFC-A58A-0DA0-5B70-FCB7E7EAE09E}"/>
              </a:ext>
            </a:extLst>
          </p:cNvPr>
          <p:cNvSpPr/>
          <p:nvPr userDrawn="1"/>
        </p:nvSpPr>
        <p:spPr>
          <a:xfrm>
            <a:off x="690021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1" name="Ellipse 40">
            <a:extLst>
              <a:ext uri="{FF2B5EF4-FFF2-40B4-BE49-F238E27FC236}">
                <a16:creationId xmlns:a16="http://schemas.microsoft.com/office/drawing/2014/main" id="{C5191735-89A0-73F4-A620-8A31B2E068A7}"/>
              </a:ext>
            </a:extLst>
          </p:cNvPr>
          <p:cNvSpPr/>
          <p:nvPr userDrawn="1"/>
        </p:nvSpPr>
        <p:spPr>
          <a:xfrm>
            <a:off x="1018545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2" name="Ellipse 41">
            <a:extLst>
              <a:ext uri="{FF2B5EF4-FFF2-40B4-BE49-F238E27FC236}">
                <a16:creationId xmlns:a16="http://schemas.microsoft.com/office/drawing/2014/main" id="{2EF46503-965E-1423-E364-939086ACD8C2}"/>
              </a:ext>
            </a:extLst>
          </p:cNvPr>
          <p:cNvSpPr/>
          <p:nvPr userDrawn="1"/>
        </p:nvSpPr>
        <p:spPr>
          <a:xfrm>
            <a:off x="11006767" y="1768407"/>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3" name="Ellipse 42">
            <a:extLst>
              <a:ext uri="{FF2B5EF4-FFF2-40B4-BE49-F238E27FC236}">
                <a16:creationId xmlns:a16="http://schemas.microsoft.com/office/drawing/2014/main" id="{AF01B10F-EF27-ECCD-911C-01C3F2B621FC}"/>
              </a:ext>
            </a:extLst>
          </p:cNvPr>
          <p:cNvSpPr/>
          <p:nvPr userDrawn="1"/>
        </p:nvSpPr>
        <p:spPr>
          <a:xfrm>
            <a:off x="197235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4" name="Ellipse 43">
            <a:extLst>
              <a:ext uri="{FF2B5EF4-FFF2-40B4-BE49-F238E27FC236}">
                <a16:creationId xmlns:a16="http://schemas.microsoft.com/office/drawing/2014/main" id="{352513C4-C38F-B913-E6BA-9995FA9A9DA7}"/>
              </a:ext>
            </a:extLst>
          </p:cNvPr>
          <p:cNvSpPr/>
          <p:nvPr userDrawn="1"/>
        </p:nvSpPr>
        <p:spPr>
          <a:xfrm>
            <a:off x="115104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5" name="Ellipse 44">
            <a:extLst>
              <a:ext uri="{FF2B5EF4-FFF2-40B4-BE49-F238E27FC236}">
                <a16:creationId xmlns:a16="http://schemas.microsoft.com/office/drawing/2014/main" id="{6F7182FA-ADE0-6023-311A-B7267E524C30}"/>
              </a:ext>
            </a:extLst>
          </p:cNvPr>
          <p:cNvSpPr/>
          <p:nvPr userDrawn="1"/>
        </p:nvSpPr>
        <p:spPr>
          <a:xfrm>
            <a:off x="27936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6" name="Ellipse 45">
            <a:extLst>
              <a:ext uri="{FF2B5EF4-FFF2-40B4-BE49-F238E27FC236}">
                <a16:creationId xmlns:a16="http://schemas.microsoft.com/office/drawing/2014/main" id="{44F9918C-998B-531C-CB8F-20ABE423BF0E}"/>
              </a:ext>
            </a:extLst>
          </p:cNvPr>
          <p:cNvSpPr/>
          <p:nvPr userDrawn="1"/>
        </p:nvSpPr>
        <p:spPr>
          <a:xfrm>
            <a:off x="361497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7" name="Ellipse 46">
            <a:extLst>
              <a:ext uri="{FF2B5EF4-FFF2-40B4-BE49-F238E27FC236}">
                <a16:creationId xmlns:a16="http://schemas.microsoft.com/office/drawing/2014/main" id="{74B8906E-20BF-A8DA-E1C1-CF1BBC70E3E2}"/>
              </a:ext>
            </a:extLst>
          </p:cNvPr>
          <p:cNvSpPr/>
          <p:nvPr userDrawn="1"/>
        </p:nvSpPr>
        <p:spPr>
          <a:xfrm>
            <a:off x="443628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8" name="Ellipse 47">
            <a:extLst>
              <a:ext uri="{FF2B5EF4-FFF2-40B4-BE49-F238E27FC236}">
                <a16:creationId xmlns:a16="http://schemas.microsoft.com/office/drawing/2014/main" id="{F6BDD92F-A81A-95DF-70D5-594F4D612E94}"/>
              </a:ext>
            </a:extLst>
          </p:cNvPr>
          <p:cNvSpPr/>
          <p:nvPr userDrawn="1"/>
        </p:nvSpPr>
        <p:spPr>
          <a:xfrm>
            <a:off x="525759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49" name="Ellipse 48">
            <a:extLst>
              <a:ext uri="{FF2B5EF4-FFF2-40B4-BE49-F238E27FC236}">
                <a16:creationId xmlns:a16="http://schemas.microsoft.com/office/drawing/2014/main" id="{B3A73EC6-1962-27C2-BFF0-AD861672AA25}"/>
              </a:ext>
            </a:extLst>
          </p:cNvPr>
          <p:cNvSpPr/>
          <p:nvPr userDrawn="1"/>
        </p:nvSpPr>
        <p:spPr>
          <a:xfrm>
            <a:off x="607890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0" name="Ellipse 49">
            <a:extLst>
              <a:ext uri="{FF2B5EF4-FFF2-40B4-BE49-F238E27FC236}">
                <a16:creationId xmlns:a16="http://schemas.microsoft.com/office/drawing/2014/main" id="{95AA9524-7CAD-7A0A-50E3-2BDB15434DD2}"/>
              </a:ext>
            </a:extLst>
          </p:cNvPr>
          <p:cNvSpPr/>
          <p:nvPr userDrawn="1"/>
        </p:nvSpPr>
        <p:spPr>
          <a:xfrm>
            <a:off x="11006767" y="94655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1" name="Ellipse 50">
            <a:extLst>
              <a:ext uri="{FF2B5EF4-FFF2-40B4-BE49-F238E27FC236}">
                <a16:creationId xmlns:a16="http://schemas.microsoft.com/office/drawing/2014/main" id="{FF995A7D-E8A3-1EA9-D550-6574ABC69105}"/>
              </a:ext>
            </a:extLst>
          </p:cNvPr>
          <p:cNvSpPr/>
          <p:nvPr userDrawn="1"/>
        </p:nvSpPr>
        <p:spPr>
          <a:xfrm>
            <a:off x="11510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2" name="Ellipse 51">
            <a:extLst>
              <a:ext uri="{FF2B5EF4-FFF2-40B4-BE49-F238E27FC236}">
                <a16:creationId xmlns:a16="http://schemas.microsoft.com/office/drawing/2014/main" id="{35AFFE60-67C7-8105-F60B-D7E66E59CC2D}"/>
              </a:ext>
            </a:extLst>
          </p:cNvPr>
          <p:cNvSpPr/>
          <p:nvPr userDrawn="1"/>
        </p:nvSpPr>
        <p:spPr>
          <a:xfrm>
            <a:off x="361497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3" name="Ellipse 52">
            <a:extLst>
              <a:ext uri="{FF2B5EF4-FFF2-40B4-BE49-F238E27FC236}">
                <a16:creationId xmlns:a16="http://schemas.microsoft.com/office/drawing/2014/main" id="{8466FD14-6CCD-2C34-0B78-797AC5DF5377}"/>
              </a:ext>
            </a:extLst>
          </p:cNvPr>
          <p:cNvSpPr/>
          <p:nvPr userDrawn="1"/>
        </p:nvSpPr>
        <p:spPr>
          <a:xfrm>
            <a:off x="443628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4" name="Ellipse 53">
            <a:extLst>
              <a:ext uri="{FF2B5EF4-FFF2-40B4-BE49-F238E27FC236}">
                <a16:creationId xmlns:a16="http://schemas.microsoft.com/office/drawing/2014/main" id="{D1A94437-400D-F843-50D0-FE6D2A11D0CC}"/>
              </a:ext>
            </a:extLst>
          </p:cNvPr>
          <p:cNvSpPr/>
          <p:nvPr userDrawn="1"/>
        </p:nvSpPr>
        <p:spPr>
          <a:xfrm>
            <a:off x="525759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5" name="Ellipse 54">
            <a:extLst>
              <a:ext uri="{FF2B5EF4-FFF2-40B4-BE49-F238E27FC236}">
                <a16:creationId xmlns:a16="http://schemas.microsoft.com/office/drawing/2014/main" id="{9DE01D12-18D5-F6BC-D6F4-A695C7B3BE5F}"/>
              </a:ext>
            </a:extLst>
          </p:cNvPr>
          <p:cNvSpPr/>
          <p:nvPr userDrawn="1"/>
        </p:nvSpPr>
        <p:spPr>
          <a:xfrm>
            <a:off x="607890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6" name="Ellipse 55">
            <a:extLst>
              <a:ext uri="{FF2B5EF4-FFF2-40B4-BE49-F238E27FC236}">
                <a16:creationId xmlns:a16="http://schemas.microsoft.com/office/drawing/2014/main" id="{932C139A-5677-648A-8DF5-EBF47ADA82D4}"/>
              </a:ext>
            </a:extLst>
          </p:cNvPr>
          <p:cNvSpPr/>
          <p:nvPr userDrawn="1"/>
        </p:nvSpPr>
        <p:spPr>
          <a:xfrm>
            <a:off x="690021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7" name="Ellipse 56">
            <a:extLst>
              <a:ext uri="{FF2B5EF4-FFF2-40B4-BE49-F238E27FC236}">
                <a16:creationId xmlns:a16="http://schemas.microsoft.com/office/drawing/2014/main" id="{2BCC1A2F-0BF4-20B1-B914-8311938FB202}"/>
              </a:ext>
            </a:extLst>
          </p:cNvPr>
          <p:cNvSpPr/>
          <p:nvPr userDrawn="1"/>
        </p:nvSpPr>
        <p:spPr>
          <a:xfrm>
            <a:off x="772152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8" name="Ellipse 57">
            <a:extLst>
              <a:ext uri="{FF2B5EF4-FFF2-40B4-BE49-F238E27FC236}">
                <a16:creationId xmlns:a16="http://schemas.microsoft.com/office/drawing/2014/main" id="{027F12F5-1FC6-D235-736F-369AB4C9DC31}"/>
              </a:ext>
            </a:extLst>
          </p:cNvPr>
          <p:cNvSpPr/>
          <p:nvPr userDrawn="1"/>
        </p:nvSpPr>
        <p:spPr>
          <a:xfrm>
            <a:off x="854283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59" name="Ellipse 58">
            <a:extLst>
              <a:ext uri="{FF2B5EF4-FFF2-40B4-BE49-F238E27FC236}">
                <a16:creationId xmlns:a16="http://schemas.microsoft.com/office/drawing/2014/main" id="{676CC3E8-D88D-FDFC-348B-F91D60B935FF}"/>
              </a:ext>
            </a:extLst>
          </p:cNvPr>
          <p:cNvSpPr/>
          <p:nvPr userDrawn="1"/>
        </p:nvSpPr>
        <p:spPr>
          <a:xfrm>
            <a:off x="936414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0" name="Ellipse 59">
            <a:extLst>
              <a:ext uri="{FF2B5EF4-FFF2-40B4-BE49-F238E27FC236}">
                <a16:creationId xmlns:a16="http://schemas.microsoft.com/office/drawing/2014/main" id="{62EA562A-9243-CE8F-970B-CCC30FA1BF84}"/>
              </a:ext>
            </a:extLst>
          </p:cNvPr>
          <p:cNvSpPr/>
          <p:nvPr userDrawn="1"/>
        </p:nvSpPr>
        <p:spPr>
          <a:xfrm>
            <a:off x="1018545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1" name="Ellipse 60">
            <a:extLst>
              <a:ext uri="{FF2B5EF4-FFF2-40B4-BE49-F238E27FC236}">
                <a16:creationId xmlns:a16="http://schemas.microsoft.com/office/drawing/2014/main" id="{CE415824-4075-F576-6194-E1F95E038FC5}"/>
              </a:ext>
            </a:extLst>
          </p:cNvPr>
          <p:cNvSpPr/>
          <p:nvPr userDrawn="1"/>
        </p:nvSpPr>
        <p:spPr>
          <a:xfrm>
            <a:off x="11006767" y="505581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2" name="Ellipse 61">
            <a:extLst>
              <a:ext uri="{FF2B5EF4-FFF2-40B4-BE49-F238E27FC236}">
                <a16:creationId xmlns:a16="http://schemas.microsoft.com/office/drawing/2014/main" id="{E91F0D50-C26F-57D6-0462-6BDB75CED1D5}"/>
              </a:ext>
            </a:extLst>
          </p:cNvPr>
          <p:cNvSpPr/>
          <p:nvPr userDrawn="1"/>
        </p:nvSpPr>
        <p:spPr>
          <a:xfrm>
            <a:off x="11510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3" name="Ellipse 62">
            <a:extLst>
              <a:ext uri="{FF2B5EF4-FFF2-40B4-BE49-F238E27FC236}">
                <a16:creationId xmlns:a16="http://schemas.microsoft.com/office/drawing/2014/main" id="{4C5764E7-D332-2E1F-3943-5027FD6A50DE}"/>
              </a:ext>
            </a:extLst>
          </p:cNvPr>
          <p:cNvSpPr/>
          <p:nvPr userDrawn="1"/>
        </p:nvSpPr>
        <p:spPr>
          <a:xfrm>
            <a:off x="27936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4" name="Ellipse 63">
            <a:extLst>
              <a:ext uri="{FF2B5EF4-FFF2-40B4-BE49-F238E27FC236}">
                <a16:creationId xmlns:a16="http://schemas.microsoft.com/office/drawing/2014/main" id="{E17533FF-1AEC-D747-28B0-E93E3B5DDC26}"/>
              </a:ext>
            </a:extLst>
          </p:cNvPr>
          <p:cNvSpPr/>
          <p:nvPr userDrawn="1"/>
        </p:nvSpPr>
        <p:spPr>
          <a:xfrm>
            <a:off x="361497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5" name="Ellipse 64">
            <a:extLst>
              <a:ext uri="{FF2B5EF4-FFF2-40B4-BE49-F238E27FC236}">
                <a16:creationId xmlns:a16="http://schemas.microsoft.com/office/drawing/2014/main" id="{A12AAE02-2195-5DE3-F083-43E26ABDAA6E}"/>
              </a:ext>
            </a:extLst>
          </p:cNvPr>
          <p:cNvSpPr/>
          <p:nvPr userDrawn="1"/>
        </p:nvSpPr>
        <p:spPr>
          <a:xfrm>
            <a:off x="443628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6" name="Ellipse 65">
            <a:extLst>
              <a:ext uri="{FF2B5EF4-FFF2-40B4-BE49-F238E27FC236}">
                <a16:creationId xmlns:a16="http://schemas.microsoft.com/office/drawing/2014/main" id="{90F55C98-4653-AAD2-3221-4661824E3E8F}"/>
              </a:ext>
            </a:extLst>
          </p:cNvPr>
          <p:cNvSpPr/>
          <p:nvPr userDrawn="1"/>
        </p:nvSpPr>
        <p:spPr>
          <a:xfrm>
            <a:off x="525759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7" name="Ellipse 66">
            <a:extLst>
              <a:ext uri="{FF2B5EF4-FFF2-40B4-BE49-F238E27FC236}">
                <a16:creationId xmlns:a16="http://schemas.microsoft.com/office/drawing/2014/main" id="{2217961F-808F-7FED-4D99-222AC57FE921}"/>
              </a:ext>
            </a:extLst>
          </p:cNvPr>
          <p:cNvSpPr/>
          <p:nvPr userDrawn="1"/>
        </p:nvSpPr>
        <p:spPr>
          <a:xfrm>
            <a:off x="607890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8" name="Ellipse 67">
            <a:extLst>
              <a:ext uri="{FF2B5EF4-FFF2-40B4-BE49-F238E27FC236}">
                <a16:creationId xmlns:a16="http://schemas.microsoft.com/office/drawing/2014/main" id="{138F6FE0-A25B-A655-7D23-336B232BE955}"/>
              </a:ext>
            </a:extLst>
          </p:cNvPr>
          <p:cNvSpPr/>
          <p:nvPr userDrawn="1"/>
        </p:nvSpPr>
        <p:spPr>
          <a:xfrm>
            <a:off x="690021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69" name="Ellipse 68">
            <a:extLst>
              <a:ext uri="{FF2B5EF4-FFF2-40B4-BE49-F238E27FC236}">
                <a16:creationId xmlns:a16="http://schemas.microsoft.com/office/drawing/2014/main" id="{3D2821D0-C884-3A83-379C-9B24FB378DBD}"/>
              </a:ext>
            </a:extLst>
          </p:cNvPr>
          <p:cNvSpPr/>
          <p:nvPr userDrawn="1"/>
        </p:nvSpPr>
        <p:spPr>
          <a:xfrm>
            <a:off x="772152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0" name="Ellipse 69">
            <a:extLst>
              <a:ext uri="{FF2B5EF4-FFF2-40B4-BE49-F238E27FC236}">
                <a16:creationId xmlns:a16="http://schemas.microsoft.com/office/drawing/2014/main" id="{0EFBBA69-8AF4-6DE7-E4C4-D10437C754BF}"/>
              </a:ext>
            </a:extLst>
          </p:cNvPr>
          <p:cNvSpPr/>
          <p:nvPr userDrawn="1"/>
        </p:nvSpPr>
        <p:spPr>
          <a:xfrm>
            <a:off x="854283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7" name="Ellipse 96">
            <a:extLst>
              <a:ext uri="{FF2B5EF4-FFF2-40B4-BE49-F238E27FC236}">
                <a16:creationId xmlns:a16="http://schemas.microsoft.com/office/drawing/2014/main" id="{02FE352F-7C7C-0964-BDCF-76BF605C462D}"/>
              </a:ext>
            </a:extLst>
          </p:cNvPr>
          <p:cNvSpPr/>
          <p:nvPr userDrawn="1"/>
        </p:nvSpPr>
        <p:spPr>
          <a:xfrm>
            <a:off x="936414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2" name="Ellipse 101">
            <a:extLst>
              <a:ext uri="{FF2B5EF4-FFF2-40B4-BE49-F238E27FC236}">
                <a16:creationId xmlns:a16="http://schemas.microsoft.com/office/drawing/2014/main" id="{0AFA00D6-56FF-0D6B-3B87-12BDB3B90150}"/>
              </a:ext>
            </a:extLst>
          </p:cNvPr>
          <p:cNvSpPr/>
          <p:nvPr userDrawn="1"/>
        </p:nvSpPr>
        <p:spPr>
          <a:xfrm>
            <a:off x="1018545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3" name="Ellipse 102">
            <a:extLst>
              <a:ext uri="{FF2B5EF4-FFF2-40B4-BE49-F238E27FC236}">
                <a16:creationId xmlns:a16="http://schemas.microsoft.com/office/drawing/2014/main" id="{72B39EE8-1E8E-48AD-88FF-8A41556CC99B}"/>
              </a:ext>
            </a:extLst>
          </p:cNvPr>
          <p:cNvSpPr/>
          <p:nvPr userDrawn="1"/>
        </p:nvSpPr>
        <p:spPr>
          <a:xfrm>
            <a:off x="11006767" y="5877665"/>
            <a:ext cx="21619" cy="216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solidFill>
                  <a:schemeClr val="bg1"/>
                </a:solidFill>
              </a:defRPr>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solidFill>
                  <a:schemeClr val="bg1"/>
                </a:solidFill>
              </a:defRPr>
            </a:lvl1pPr>
          </a:lstStyle>
          <a:p>
            <a:pPr lvl="0"/>
            <a:r>
              <a:rPr lang="de-DE"/>
              <a:t>Mastertextformat bearbeiten</a:t>
            </a:r>
          </a:p>
        </p:txBody>
      </p:sp>
      <p:sp>
        <p:nvSpPr>
          <p:cNvPr id="2" name="Datumsplatzhalter 1"/>
          <p:cNvSpPr>
            <a:spLocks noGrp="1"/>
          </p:cNvSpPr>
          <p:nvPr>
            <p:ph type="dt" sz="half" idx="10"/>
          </p:nvPr>
        </p:nvSpPr>
        <p:spPr/>
        <p:txBody>
          <a:bodyPr/>
          <a:lstStyle>
            <a:lvl1pPr>
              <a:defRPr>
                <a:solidFill>
                  <a:schemeClr val="bg1"/>
                </a:solidFill>
              </a:defRPr>
            </a:lvl1pPr>
          </a:lstStyle>
          <a:p>
            <a:fld id="{394EAA8D-E67B-4E4E-87C0-F20B64C375D7}" type="datetime1">
              <a:rPr lang="de-DE" smtClean="0"/>
              <a:t>16.10.2023</a:t>
            </a:fld>
            <a:endParaRPr lang="de-DE"/>
          </a:p>
        </p:txBody>
      </p:sp>
      <p:sp>
        <p:nvSpPr>
          <p:cNvPr id="4" name="Foliennummernplatzhalter 3"/>
          <p:cNvSpPr>
            <a:spLocks noGrp="1"/>
          </p:cNvSpPr>
          <p:nvPr>
            <p:ph type="sldNum" sz="quarter" idx="12"/>
          </p:nvPr>
        </p:nvSpPr>
        <p:spPr>
          <a:solidFill>
            <a:schemeClr val="tx1"/>
          </a:solidFill>
        </p:spPr>
        <p:txBody>
          <a:bodyPr/>
          <a:lstStyle/>
          <a:p>
            <a:fld id="{69F34120-B5BD-450B-94B9-3E8DBFFED806}" type="slidenum">
              <a:rPr lang="de-DE" smtClean="0"/>
              <a:t>‹Nr.›</a:t>
            </a:fld>
            <a:endParaRPr lang="de-DE"/>
          </a:p>
        </p:txBody>
      </p:sp>
      <p:sp>
        <p:nvSpPr>
          <p:cNvPr id="106" name="Rechteck: abgerundete Ecken 105">
            <a:extLst>
              <a:ext uri="{FF2B5EF4-FFF2-40B4-BE49-F238E27FC236}">
                <a16:creationId xmlns:a16="http://schemas.microsoft.com/office/drawing/2014/main" id="{B8C6EDA6-65E2-6C78-E6CD-5C107F151C74}"/>
              </a:ext>
            </a:extLst>
          </p:cNvPr>
          <p:cNvSpPr/>
          <p:nvPr userDrawn="1"/>
        </p:nvSpPr>
        <p:spPr>
          <a:xfrm rot="2700000" flipH="1" flipV="1">
            <a:off x="2201863" y="4686544"/>
            <a:ext cx="381888" cy="1555762"/>
          </a:xfrm>
          <a:prstGeom prst="roundRect">
            <a:avLst>
              <a:gd name="adj" fmla="val 50000"/>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Tree>
    <p:extLst>
      <p:ext uri="{BB962C8B-B14F-4D97-AF65-F5344CB8AC3E}">
        <p14:creationId xmlns:p14="http://schemas.microsoft.com/office/powerpoint/2010/main" val="3841759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C8502BCD-EEE7-439F-83A6-B44998A9BE81}"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12869262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el fett, Titel 2. Zeile Standard, Aufzählung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5812" y="404547"/>
            <a:ext cx="11080376" cy="430887"/>
          </a:xfrm>
        </p:spPr>
        <p:txBody>
          <a:bodyPr/>
          <a:lstStyle>
            <a:lvl1pPr>
              <a:defRPr/>
            </a:lvl1pPr>
          </a:lstStyle>
          <a:p>
            <a:r>
              <a:rPr lang="de-DE"/>
              <a:t>Titelmasterformat durch Klicken bearbeiten</a:t>
            </a:r>
          </a:p>
        </p:txBody>
      </p:sp>
      <p:sp>
        <p:nvSpPr>
          <p:cNvPr id="4" name="Datumsplatzhalter 3"/>
          <p:cNvSpPr>
            <a:spLocks noGrp="1"/>
          </p:cNvSpPr>
          <p:nvPr>
            <p:ph type="dt" sz="half" idx="10"/>
          </p:nvPr>
        </p:nvSpPr>
        <p:spPr/>
        <p:txBody>
          <a:bodyPr/>
          <a:lstStyle/>
          <a:p>
            <a:fld id="{218B4C4F-5491-4CAC-BACA-E3B9C97EBF3B}" type="datetime1">
              <a:rPr lang="de-DE" smtClean="0"/>
              <a:t>16.10.2023</a:t>
            </a:fld>
            <a:endParaRPr lang="de-DE"/>
          </a:p>
        </p:txBody>
      </p:sp>
      <p:sp>
        <p:nvSpPr>
          <p:cNvPr id="5" name="Fußzeilenplatzhalter 4"/>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6" name="Foliennummernplatzhalter 5"/>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061ACB40-4E97-A0E4-CD6E-DB82F98B0B7E}"/>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1" name="Textplatzhalter 11">
            <a:extLst>
              <a:ext uri="{FF2B5EF4-FFF2-40B4-BE49-F238E27FC236}">
                <a16:creationId xmlns:a16="http://schemas.microsoft.com/office/drawing/2014/main" id="{E6EE6DE9-9C00-33F7-87BD-F5F8937A6101}"/>
              </a:ext>
            </a:extLst>
          </p:cNvPr>
          <p:cNvSpPr>
            <a:spLocks noGrp="1"/>
          </p:cNvSpPr>
          <p:nvPr>
            <p:ph type="body" sz="quarter" idx="14"/>
          </p:nvPr>
        </p:nvSpPr>
        <p:spPr>
          <a:xfrm>
            <a:off x="555811" y="830672"/>
            <a:ext cx="11080377" cy="430887"/>
          </a:xfrm>
        </p:spPr>
        <p:txBody>
          <a:bodyPr wrap="square" rIns="0">
            <a:spAutoFit/>
          </a:bodyPr>
          <a:lstStyle>
            <a:lvl1pPr>
              <a:spcBef>
                <a:spcPts val="0"/>
              </a:spcBef>
              <a:defRPr sz="2800"/>
            </a:lvl1pPr>
          </a:lstStyle>
          <a:p>
            <a:pPr lvl="0"/>
            <a:r>
              <a:rPr lang="de-DE"/>
              <a:t>Mastertextformat bearbeiten</a:t>
            </a:r>
          </a:p>
        </p:txBody>
      </p:sp>
      <p:sp>
        <p:nvSpPr>
          <p:cNvPr id="12" name="Textplatzhalter 16">
            <a:extLst>
              <a:ext uri="{FF2B5EF4-FFF2-40B4-BE49-F238E27FC236}">
                <a16:creationId xmlns:a16="http://schemas.microsoft.com/office/drawing/2014/main" id="{F03001B0-0053-442F-8B00-C333B43F50CA}"/>
              </a:ext>
            </a:extLst>
          </p:cNvPr>
          <p:cNvSpPr>
            <a:spLocks noGrp="1"/>
          </p:cNvSpPr>
          <p:nvPr>
            <p:ph type="body" sz="quarter" idx="16"/>
          </p:nvPr>
        </p:nvSpPr>
        <p:spPr>
          <a:xfrm>
            <a:off x="565609" y="1557338"/>
            <a:ext cx="11070579" cy="4679950"/>
          </a:xfrm>
        </p:spPr>
        <p:txBody>
          <a:bodyPr/>
          <a:lstStyle>
            <a:lvl1pPr marL="268288" indent="-268288">
              <a:buClr>
                <a:srgbClr val="009B91"/>
              </a:buClr>
              <a:buFont typeface="Arial" panose="020B0604020202020204" pitchFamily="34" charset="0"/>
              <a:buChar char="•"/>
              <a:defRPr/>
            </a:lvl1pPr>
            <a:lvl2pPr marL="534988" indent="-268288">
              <a:spcBef>
                <a:spcPts val="0"/>
              </a:spcBef>
              <a:buFont typeface="Symbol" panose="05050102010706020507" pitchFamily="18" charset="2"/>
              <a:buChar char="-"/>
              <a:tabLst/>
              <a:defRPr/>
            </a:lvl2pPr>
            <a:lvl3pPr marL="803275" indent="-273050">
              <a:buFont typeface="Arial" panose="020B0604020202020204" pitchFamily="34" charset="0"/>
              <a:buChar char="•"/>
              <a:defRPr/>
            </a:lvl3pPr>
            <a:lvl4pPr marL="1081088" indent="-263525">
              <a:buFont typeface="Symbol" panose="05050102010706020507" pitchFamily="18" charset="2"/>
              <a:buChar char="-"/>
              <a:defRPr/>
            </a:lvl4pPr>
            <a:lvl5pPr marL="1347788" indent="-273050">
              <a:buFont typeface="Arial" panose="020B0604020202020204" pitchFamily="34" charset="0"/>
              <a:buChar cha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4"/>
            <a:endParaRPr lang="de-DE"/>
          </a:p>
          <a:p>
            <a:pPr lvl="4"/>
            <a:endParaRPr lang="de-DE"/>
          </a:p>
          <a:p>
            <a:pPr lvl="4"/>
            <a:endParaRPr lang="de-DE"/>
          </a:p>
          <a:p>
            <a:pPr lvl="4"/>
            <a:endParaRPr lang="de-DE"/>
          </a:p>
        </p:txBody>
      </p:sp>
    </p:spTree>
    <p:extLst>
      <p:ext uri="{BB962C8B-B14F-4D97-AF65-F5344CB8AC3E}">
        <p14:creationId xmlns:p14="http://schemas.microsoft.com/office/powerpoint/2010/main" val="2252530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hasCustomPrompt="1"/>
          </p:nvPr>
        </p:nvSpPr>
        <p:spPr>
          <a:xfrm>
            <a:off x="555812" y="1556792"/>
            <a:ext cx="11080376" cy="4680520"/>
          </a:xfrm>
        </p:spPr>
        <p:txBody>
          <a:bodyPr/>
          <a:lstStyle>
            <a:lvl3pPr>
              <a:defRPr/>
            </a:lvl3pPr>
            <a:lvl4pPr marL="534987" indent="0">
              <a:buNone/>
              <a:defRPr/>
            </a:lvl4pPr>
          </a:lstStyle>
          <a:p>
            <a:pPr lvl="0"/>
            <a:r>
              <a:rPr lang="de-DE"/>
              <a:t>Textmasterformat bearbeiten</a:t>
            </a:r>
          </a:p>
          <a:p>
            <a:pPr lvl="1"/>
            <a:r>
              <a:rPr lang="de-DE"/>
              <a:t>Zweite Ebene</a:t>
            </a:r>
          </a:p>
          <a:p>
            <a:pPr lvl="2"/>
            <a:r>
              <a:rPr lang="de-DE"/>
              <a:t>Dritte Ebene</a:t>
            </a:r>
          </a:p>
          <a:p>
            <a:pPr lvl="4"/>
            <a:r>
              <a:rPr lang="de-DE"/>
              <a:t>Vierte Ebene</a:t>
            </a:r>
          </a:p>
          <a:p>
            <a:pPr lvl="4"/>
            <a:r>
              <a:rPr lang="de-DE"/>
              <a:t>Fünfte Ebene</a:t>
            </a:r>
          </a:p>
        </p:txBody>
      </p:sp>
      <p:sp>
        <p:nvSpPr>
          <p:cNvPr id="4" name="Datumsplatzhalter 3"/>
          <p:cNvSpPr>
            <a:spLocks noGrp="1"/>
          </p:cNvSpPr>
          <p:nvPr>
            <p:ph type="dt" sz="half" idx="10"/>
          </p:nvPr>
        </p:nvSpPr>
        <p:spPr/>
        <p:txBody>
          <a:bodyPr/>
          <a:lstStyle/>
          <a:p>
            <a:fld id="{6054D1A3-F9CC-49C1-93C2-9743B85454E6}" type="datetime1">
              <a:rPr lang="de-DE" smtClean="0"/>
              <a:t>16.10.2023</a:t>
            </a:fld>
            <a:endParaRPr lang="de-DE"/>
          </a:p>
        </p:txBody>
      </p:sp>
      <p:sp>
        <p:nvSpPr>
          <p:cNvPr id="5" name="Fußzeilenplatzhalter 4"/>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6" name="Foliennummernplatzhalter 5"/>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061ACB40-4E97-A0E4-CD6E-DB82F98B0B7E}"/>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193053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und Inhalt_grau Farbverlauf">
    <p:bg>
      <p:bgPr>
        <a:gradFill>
          <a:gsLst>
            <a:gs pos="80000">
              <a:schemeClr val="bg1">
                <a:lumMod val="97000"/>
              </a:schemeClr>
            </a:gs>
            <a:gs pos="52000">
              <a:schemeClr val="bg1">
                <a:lumMod val="99000"/>
              </a:schemeClr>
            </a:gs>
            <a:gs pos="31000">
              <a:schemeClr val="bg1">
                <a:lumMod val="100000"/>
              </a:schemeClr>
            </a:gs>
            <a:gs pos="100000">
              <a:schemeClr val="bg1">
                <a:lumMod val="86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1FCAF-694D-EA83-F572-1A1518FB0801}"/>
              </a:ext>
            </a:extLst>
          </p:cNvPr>
          <p:cNvSpPr>
            <a:spLocks noGrp="1"/>
          </p:cNvSpPr>
          <p:nvPr>
            <p:ph type="title"/>
          </p:nvPr>
        </p:nvSpPr>
        <p:spPr/>
        <p:txBody>
          <a:bodyPr/>
          <a:lstStyle/>
          <a:p>
            <a:r>
              <a:rPr lang="de-DE"/>
              <a:t>Mastertitelformat bearbeiten</a:t>
            </a:r>
            <a:endParaRPr lang="en-AU"/>
          </a:p>
        </p:txBody>
      </p:sp>
      <p:sp>
        <p:nvSpPr>
          <p:cNvPr id="5" name="Foliennummernplatzhalter 4">
            <a:extLst>
              <a:ext uri="{FF2B5EF4-FFF2-40B4-BE49-F238E27FC236}">
                <a16:creationId xmlns:a16="http://schemas.microsoft.com/office/drawing/2014/main" id="{B6FC03F7-058C-FBA3-3ED4-D567DB816FA1}"/>
              </a:ext>
            </a:extLst>
          </p:cNvPr>
          <p:cNvSpPr>
            <a:spLocks noGrp="1"/>
          </p:cNvSpPr>
          <p:nvPr>
            <p:ph type="sldNum" sz="quarter" idx="12"/>
          </p:nvPr>
        </p:nvSpPr>
        <p:spPr/>
        <p:txBody>
          <a:bodyPr/>
          <a:lstStyle/>
          <a:p>
            <a:fld id="{69F34120-B5BD-450B-94B9-3E8DBFFED806}" type="slidenum">
              <a:rPr lang="de-DE" smtClean="0"/>
              <a:pPr/>
              <a:t>‹Nr.›</a:t>
            </a:fld>
            <a:endParaRPr lang="de-DE"/>
          </a:p>
        </p:txBody>
      </p:sp>
      <p:sp>
        <p:nvSpPr>
          <p:cNvPr id="6" name="Inhaltsplatzhalter 2">
            <a:extLst>
              <a:ext uri="{FF2B5EF4-FFF2-40B4-BE49-F238E27FC236}">
                <a16:creationId xmlns:a16="http://schemas.microsoft.com/office/drawing/2014/main" id="{96C1AAB8-C1F8-2E5D-6B6C-E3C0BE800455}"/>
              </a:ext>
            </a:extLst>
          </p:cNvPr>
          <p:cNvSpPr>
            <a:spLocks noGrp="1"/>
          </p:cNvSpPr>
          <p:nvPr>
            <p:ph idx="1"/>
          </p:nvPr>
        </p:nvSpPr>
        <p:spPr>
          <a:xfrm>
            <a:off x="555812" y="1556792"/>
            <a:ext cx="11080376" cy="4680520"/>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2575089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und Inhalt_grau+Quelle">
    <p:bg>
      <p:bgPr>
        <a:gradFill>
          <a:gsLst>
            <a:gs pos="80000">
              <a:schemeClr val="bg1">
                <a:lumMod val="97000"/>
              </a:schemeClr>
            </a:gs>
            <a:gs pos="52000">
              <a:schemeClr val="bg1">
                <a:lumMod val="99000"/>
              </a:schemeClr>
            </a:gs>
            <a:gs pos="31000">
              <a:schemeClr val="bg1">
                <a:lumMod val="100000"/>
              </a:schemeClr>
            </a:gs>
            <a:gs pos="100000">
              <a:schemeClr val="bg1">
                <a:lumMod val="86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1FCAF-694D-EA83-F572-1A1518FB0801}"/>
              </a:ext>
            </a:extLst>
          </p:cNvPr>
          <p:cNvSpPr>
            <a:spLocks noGrp="1"/>
          </p:cNvSpPr>
          <p:nvPr>
            <p:ph type="title"/>
          </p:nvPr>
        </p:nvSpPr>
        <p:spPr/>
        <p:txBody>
          <a:bodyPr/>
          <a:lstStyle/>
          <a:p>
            <a:r>
              <a:rPr lang="de-DE"/>
              <a:t>Mastertitelformat bearbeiten</a:t>
            </a:r>
            <a:endParaRPr lang="en-AU"/>
          </a:p>
        </p:txBody>
      </p:sp>
      <p:sp>
        <p:nvSpPr>
          <p:cNvPr id="5" name="Foliennummernplatzhalter 4">
            <a:extLst>
              <a:ext uri="{FF2B5EF4-FFF2-40B4-BE49-F238E27FC236}">
                <a16:creationId xmlns:a16="http://schemas.microsoft.com/office/drawing/2014/main" id="{B6FC03F7-058C-FBA3-3ED4-D567DB816FA1}"/>
              </a:ext>
            </a:extLst>
          </p:cNvPr>
          <p:cNvSpPr>
            <a:spLocks noGrp="1"/>
          </p:cNvSpPr>
          <p:nvPr>
            <p:ph type="sldNum" sz="quarter" idx="12"/>
          </p:nvPr>
        </p:nvSpPr>
        <p:spPr/>
        <p:txBody>
          <a:bodyPr/>
          <a:lstStyle/>
          <a:p>
            <a:fld id="{69F34120-B5BD-450B-94B9-3E8DBFFED806}" type="slidenum">
              <a:rPr lang="de-DE" smtClean="0"/>
              <a:pPr/>
              <a:t>‹Nr.›</a:t>
            </a:fld>
            <a:endParaRPr lang="de-DE"/>
          </a:p>
        </p:txBody>
      </p:sp>
      <p:sp>
        <p:nvSpPr>
          <p:cNvPr id="6" name="Inhaltsplatzhalter 2">
            <a:extLst>
              <a:ext uri="{FF2B5EF4-FFF2-40B4-BE49-F238E27FC236}">
                <a16:creationId xmlns:a16="http://schemas.microsoft.com/office/drawing/2014/main" id="{96C1AAB8-C1F8-2E5D-6B6C-E3C0BE800455}"/>
              </a:ext>
            </a:extLst>
          </p:cNvPr>
          <p:cNvSpPr>
            <a:spLocks noGrp="1"/>
          </p:cNvSpPr>
          <p:nvPr>
            <p:ph idx="1"/>
          </p:nvPr>
        </p:nvSpPr>
        <p:spPr>
          <a:xfrm>
            <a:off x="555812" y="1556792"/>
            <a:ext cx="11080376" cy="4680520"/>
          </a:xfrm>
          <a:noFill/>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 name="Textplatzhalter 7">
            <a:extLst>
              <a:ext uri="{FF2B5EF4-FFF2-40B4-BE49-F238E27FC236}">
                <a16:creationId xmlns:a16="http://schemas.microsoft.com/office/drawing/2014/main" id="{41012577-6878-6605-87B6-00720E3054CE}"/>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4" name="Fußzeilenplatzhalter 4">
            <a:extLst>
              <a:ext uri="{FF2B5EF4-FFF2-40B4-BE49-F238E27FC236}">
                <a16:creationId xmlns:a16="http://schemas.microsoft.com/office/drawing/2014/main" id="{24FFCC8F-5947-0F44-6BD6-0B5B1EAA3398}"/>
              </a:ext>
            </a:extLst>
          </p:cNvPr>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7" name="Datumsplatzhalter 3">
            <a:extLst>
              <a:ext uri="{FF2B5EF4-FFF2-40B4-BE49-F238E27FC236}">
                <a16:creationId xmlns:a16="http://schemas.microsoft.com/office/drawing/2014/main" id="{4F6114F3-E415-BCE8-D84B-2FB2586B734A}"/>
              </a:ext>
            </a:extLst>
          </p:cNvPr>
          <p:cNvSpPr>
            <a:spLocks noGrp="1"/>
          </p:cNvSpPr>
          <p:nvPr>
            <p:ph type="dt" sz="half" idx="10"/>
          </p:nvPr>
        </p:nvSpPr>
        <p:spPr>
          <a:xfrm>
            <a:off x="10311730" y="6539709"/>
            <a:ext cx="605935" cy="146194"/>
          </a:xfrm>
        </p:spPr>
        <p:txBody>
          <a:bodyPr/>
          <a:lstStyle/>
          <a:p>
            <a:fld id="{6054D1A3-F9CC-49C1-93C2-9743B85454E6}" type="datetime1">
              <a:rPr lang="de-DE" smtClean="0"/>
              <a:t>16.10.2023</a:t>
            </a:fld>
            <a:endParaRPr lang="de-DE"/>
          </a:p>
        </p:txBody>
      </p:sp>
    </p:spTree>
    <p:extLst>
      <p:ext uri="{BB962C8B-B14F-4D97-AF65-F5344CB8AC3E}">
        <p14:creationId xmlns:p14="http://schemas.microsoft.com/office/powerpoint/2010/main" val="190352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trenner 3 (softblue)">
    <p:bg>
      <p:bgPr>
        <a:solidFill>
          <a:srgbClr val="D9E5EC"/>
        </a:solidFill>
        <a:effectLst/>
      </p:bgPr>
    </p:bg>
    <p:spTree>
      <p:nvGrpSpPr>
        <p:cNvPr id="1" name=""/>
        <p:cNvGrpSpPr/>
        <p:nvPr/>
      </p:nvGrpSpPr>
      <p:grpSpPr>
        <a:xfrm>
          <a:off x="0" y="0"/>
          <a:ext cx="0" cy="0"/>
          <a:chOff x="0" y="0"/>
          <a:chExt cx="0" cy="0"/>
        </a:xfrm>
      </p:grpSpPr>
      <p:grpSp>
        <p:nvGrpSpPr>
          <p:cNvPr id="6" name="Gruppieren 5">
            <a:extLst>
              <a:ext uri="{FF2B5EF4-FFF2-40B4-BE49-F238E27FC236}">
                <a16:creationId xmlns:a16="http://schemas.microsoft.com/office/drawing/2014/main" id="{2084B32F-9938-047B-28C6-007DD759F223}"/>
              </a:ext>
            </a:extLst>
          </p:cNvPr>
          <p:cNvGrpSpPr/>
          <p:nvPr userDrawn="1"/>
        </p:nvGrpSpPr>
        <p:grpSpPr>
          <a:xfrm>
            <a:off x="1151047" y="946555"/>
            <a:ext cx="9877339" cy="4952729"/>
            <a:chOff x="1151047" y="946555"/>
            <a:chExt cx="9877339" cy="4952729"/>
          </a:xfrm>
        </p:grpSpPr>
        <p:sp>
          <p:nvSpPr>
            <p:cNvPr id="7" name="Ellipse 6">
              <a:extLst>
                <a:ext uri="{FF2B5EF4-FFF2-40B4-BE49-F238E27FC236}">
                  <a16:creationId xmlns:a16="http://schemas.microsoft.com/office/drawing/2014/main" id="{2A7607F1-7A6D-7321-265D-3C64134ECA87}"/>
                </a:ext>
              </a:extLst>
            </p:cNvPr>
            <p:cNvSpPr/>
            <p:nvPr userDrawn="1"/>
          </p:nvSpPr>
          <p:spPr>
            <a:xfrm>
              <a:off x="19723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 name="Ellipse 7">
              <a:extLst>
                <a:ext uri="{FF2B5EF4-FFF2-40B4-BE49-F238E27FC236}">
                  <a16:creationId xmlns:a16="http://schemas.microsoft.com/office/drawing/2014/main" id="{6E111351-936D-9025-75AC-9F295FAAC92E}"/>
                </a:ext>
              </a:extLst>
            </p:cNvPr>
            <p:cNvSpPr/>
            <p:nvPr userDrawn="1"/>
          </p:nvSpPr>
          <p:spPr>
            <a:xfrm>
              <a:off x="11510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4A8C8EB2-D070-1813-0EE7-D080260C39A4}"/>
                </a:ext>
              </a:extLst>
            </p:cNvPr>
            <p:cNvSpPr/>
            <p:nvPr userDrawn="1"/>
          </p:nvSpPr>
          <p:spPr>
            <a:xfrm>
              <a:off x="27936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432EEF8D-550C-56C7-A263-193191ACF281}"/>
                </a:ext>
              </a:extLst>
            </p:cNvPr>
            <p:cNvSpPr/>
            <p:nvPr userDrawn="1"/>
          </p:nvSpPr>
          <p:spPr>
            <a:xfrm>
              <a:off x="361497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1" name="Ellipse 10">
              <a:extLst>
                <a:ext uri="{FF2B5EF4-FFF2-40B4-BE49-F238E27FC236}">
                  <a16:creationId xmlns:a16="http://schemas.microsoft.com/office/drawing/2014/main" id="{DA42C621-AF83-1C48-6B68-C8E331279812}"/>
                </a:ext>
              </a:extLst>
            </p:cNvPr>
            <p:cNvSpPr/>
            <p:nvPr userDrawn="1"/>
          </p:nvSpPr>
          <p:spPr>
            <a:xfrm>
              <a:off x="443628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2" name="Ellipse 11">
              <a:extLst>
                <a:ext uri="{FF2B5EF4-FFF2-40B4-BE49-F238E27FC236}">
                  <a16:creationId xmlns:a16="http://schemas.microsoft.com/office/drawing/2014/main" id="{AFF33F3F-B9F3-4026-9AB2-74A9B9F6EA3C}"/>
                </a:ext>
              </a:extLst>
            </p:cNvPr>
            <p:cNvSpPr/>
            <p:nvPr userDrawn="1"/>
          </p:nvSpPr>
          <p:spPr>
            <a:xfrm>
              <a:off x="525759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3" name="Ellipse 12">
              <a:extLst>
                <a:ext uri="{FF2B5EF4-FFF2-40B4-BE49-F238E27FC236}">
                  <a16:creationId xmlns:a16="http://schemas.microsoft.com/office/drawing/2014/main" id="{9A9EEF2B-6A25-13DA-97E6-42F2D4204A54}"/>
                </a:ext>
              </a:extLst>
            </p:cNvPr>
            <p:cNvSpPr/>
            <p:nvPr userDrawn="1"/>
          </p:nvSpPr>
          <p:spPr>
            <a:xfrm>
              <a:off x="607890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4" name="Ellipse 13">
              <a:extLst>
                <a:ext uri="{FF2B5EF4-FFF2-40B4-BE49-F238E27FC236}">
                  <a16:creationId xmlns:a16="http://schemas.microsoft.com/office/drawing/2014/main" id="{ECF48FFD-163C-6C8E-1C7C-8B73F84BD1CA}"/>
                </a:ext>
              </a:extLst>
            </p:cNvPr>
            <p:cNvSpPr/>
            <p:nvPr userDrawn="1"/>
          </p:nvSpPr>
          <p:spPr>
            <a:xfrm>
              <a:off x="690021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5" name="Ellipse 14">
              <a:extLst>
                <a:ext uri="{FF2B5EF4-FFF2-40B4-BE49-F238E27FC236}">
                  <a16:creationId xmlns:a16="http://schemas.microsoft.com/office/drawing/2014/main" id="{1DF80478-CBBC-A760-132B-D917CF15A645}"/>
                </a:ext>
              </a:extLst>
            </p:cNvPr>
            <p:cNvSpPr/>
            <p:nvPr userDrawn="1"/>
          </p:nvSpPr>
          <p:spPr>
            <a:xfrm>
              <a:off x="772152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6" name="Ellipse 15">
              <a:extLst>
                <a:ext uri="{FF2B5EF4-FFF2-40B4-BE49-F238E27FC236}">
                  <a16:creationId xmlns:a16="http://schemas.microsoft.com/office/drawing/2014/main" id="{BB52D94C-2D8A-3A62-762B-241899914513}"/>
                </a:ext>
              </a:extLst>
            </p:cNvPr>
            <p:cNvSpPr/>
            <p:nvPr userDrawn="1"/>
          </p:nvSpPr>
          <p:spPr>
            <a:xfrm>
              <a:off x="854283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7" name="Ellipse 16">
              <a:extLst>
                <a:ext uri="{FF2B5EF4-FFF2-40B4-BE49-F238E27FC236}">
                  <a16:creationId xmlns:a16="http://schemas.microsoft.com/office/drawing/2014/main" id="{8B60CAD5-2F1B-1868-E106-E8D442E8C4EC}"/>
                </a:ext>
              </a:extLst>
            </p:cNvPr>
            <p:cNvSpPr/>
            <p:nvPr userDrawn="1"/>
          </p:nvSpPr>
          <p:spPr>
            <a:xfrm>
              <a:off x="936414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8" name="Ellipse 17">
              <a:extLst>
                <a:ext uri="{FF2B5EF4-FFF2-40B4-BE49-F238E27FC236}">
                  <a16:creationId xmlns:a16="http://schemas.microsoft.com/office/drawing/2014/main" id="{53BE700C-EB84-F775-A3C6-CFDCDE19D7FE}"/>
                </a:ext>
              </a:extLst>
            </p:cNvPr>
            <p:cNvSpPr/>
            <p:nvPr userDrawn="1"/>
          </p:nvSpPr>
          <p:spPr>
            <a:xfrm>
              <a:off x="1018545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9" name="Ellipse 18">
              <a:extLst>
                <a:ext uri="{FF2B5EF4-FFF2-40B4-BE49-F238E27FC236}">
                  <a16:creationId xmlns:a16="http://schemas.microsoft.com/office/drawing/2014/main" id="{3FEF50D7-7546-B550-8A18-B3E1E4EFF540}"/>
                </a:ext>
              </a:extLst>
            </p:cNvPr>
            <p:cNvSpPr/>
            <p:nvPr userDrawn="1"/>
          </p:nvSpPr>
          <p:spPr>
            <a:xfrm>
              <a:off x="11006767" y="1768407"/>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0" name="Ellipse 19">
              <a:extLst>
                <a:ext uri="{FF2B5EF4-FFF2-40B4-BE49-F238E27FC236}">
                  <a16:creationId xmlns:a16="http://schemas.microsoft.com/office/drawing/2014/main" id="{934EADF6-7FE2-05C0-28B1-EBCD370B8CC0}"/>
                </a:ext>
              </a:extLst>
            </p:cNvPr>
            <p:cNvSpPr/>
            <p:nvPr userDrawn="1"/>
          </p:nvSpPr>
          <p:spPr>
            <a:xfrm>
              <a:off x="19723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1" name="Ellipse 20">
              <a:extLst>
                <a:ext uri="{FF2B5EF4-FFF2-40B4-BE49-F238E27FC236}">
                  <a16:creationId xmlns:a16="http://schemas.microsoft.com/office/drawing/2014/main" id="{1CF49F24-008A-E5AD-681A-0C61314F7C39}"/>
                </a:ext>
              </a:extLst>
            </p:cNvPr>
            <p:cNvSpPr/>
            <p:nvPr userDrawn="1"/>
          </p:nvSpPr>
          <p:spPr>
            <a:xfrm>
              <a:off x="11510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2" name="Ellipse 21">
              <a:extLst>
                <a:ext uri="{FF2B5EF4-FFF2-40B4-BE49-F238E27FC236}">
                  <a16:creationId xmlns:a16="http://schemas.microsoft.com/office/drawing/2014/main" id="{C6054EC4-6E68-24A8-B8F6-B9DC0FEC6A4F}"/>
                </a:ext>
              </a:extLst>
            </p:cNvPr>
            <p:cNvSpPr/>
            <p:nvPr userDrawn="1"/>
          </p:nvSpPr>
          <p:spPr>
            <a:xfrm>
              <a:off x="27936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3" name="Ellipse 22">
              <a:extLst>
                <a:ext uri="{FF2B5EF4-FFF2-40B4-BE49-F238E27FC236}">
                  <a16:creationId xmlns:a16="http://schemas.microsoft.com/office/drawing/2014/main" id="{6BD8C5FC-BABA-FF09-484C-6DDCCB60A70A}"/>
                </a:ext>
              </a:extLst>
            </p:cNvPr>
            <p:cNvSpPr/>
            <p:nvPr userDrawn="1"/>
          </p:nvSpPr>
          <p:spPr>
            <a:xfrm>
              <a:off x="361497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4" name="Ellipse 23">
              <a:extLst>
                <a:ext uri="{FF2B5EF4-FFF2-40B4-BE49-F238E27FC236}">
                  <a16:creationId xmlns:a16="http://schemas.microsoft.com/office/drawing/2014/main" id="{6B19E14E-4662-A96B-A213-A1733B4AF708}"/>
                </a:ext>
              </a:extLst>
            </p:cNvPr>
            <p:cNvSpPr/>
            <p:nvPr userDrawn="1"/>
          </p:nvSpPr>
          <p:spPr>
            <a:xfrm>
              <a:off x="443628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5" name="Ellipse 24">
              <a:extLst>
                <a:ext uri="{FF2B5EF4-FFF2-40B4-BE49-F238E27FC236}">
                  <a16:creationId xmlns:a16="http://schemas.microsoft.com/office/drawing/2014/main" id="{E2839982-0E80-6B7B-3059-BC8808BE2805}"/>
                </a:ext>
              </a:extLst>
            </p:cNvPr>
            <p:cNvSpPr/>
            <p:nvPr userDrawn="1"/>
          </p:nvSpPr>
          <p:spPr>
            <a:xfrm>
              <a:off x="525759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6" name="Ellipse 25">
              <a:extLst>
                <a:ext uri="{FF2B5EF4-FFF2-40B4-BE49-F238E27FC236}">
                  <a16:creationId xmlns:a16="http://schemas.microsoft.com/office/drawing/2014/main" id="{E352D88D-B409-9DC8-139E-A8C10BC85C10}"/>
                </a:ext>
              </a:extLst>
            </p:cNvPr>
            <p:cNvSpPr/>
            <p:nvPr userDrawn="1"/>
          </p:nvSpPr>
          <p:spPr>
            <a:xfrm>
              <a:off x="607890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7" name="Ellipse 26">
              <a:extLst>
                <a:ext uri="{FF2B5EF4-FFF2-40B4-BE49-F238E27FC236}">
                  <a16:creationId xmlns:a16="http://schemas.microsoft.com/office/drawing/2014/main" id="{AA70A791-AE11-C61B-54C1-C71FC5CEDBE1}"/>
                </a:ext>
              </a:extLst>
            </p:cNvPr>
            <p:cNvSpPr/>
            <p:nvPr userDrawn="1"/>
          </p:nvSpPr>
          <p:spPr>
            <a:xfrm>
              <a:off x="690021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8" name="Ellipse 27">
              <a:extLst>
                <a:ext uri="{FF2B5EF4-FFF2-40B4-BE49-F238E27FC236}">
                  <a16:creationId xmlns:a16="http://schemas.microsoft.com/office/drawing/2014/main" id="{4E7EBA72-55FB-61C0-C92A-D84CDE42A35C}"/>
                </a:ext>
              </a:extLst>
            </p:cNvPr>
            <p:cNvSpPr/>
            <p:nvPr userDrawn="1"/>
          </p:nvSpPr>
          <p:spPr>
            <a:xfrm>
              <a:off x="772152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29" name="Ellipse 28">
              <a:extLst>
                <a:ext uri="{FF2B5EF4-FFF2-40B4-BE49-F238E27FC236}">
                  <a16:creationId xmlns:a16="http://schemas.microsoft.com/office/drawing/2014/main" id="{B00C2145-AF93-6368-5F65-43BFCD9385FD}"/>
                </a:ext>
              </a:extLst>
            </p:cNvPr>
            <p:cNvSpPr/>
            <p:nvPr userDrawn="1"/>
          </p:nvSpPr>
          <p:spPr>
            <a:xfrm>
              <a:off x="854283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0" name="Ellipse 29">
              <a:extLst>
                <a:ext uri="{FF2B5EF4-FFF2-40B4-BE49-F238E27FC236}">
                  <a16:creationId xmlns:a16="http://schemas.microsoft.com/office/drawing/2014/main" id="{D9B61A61-D44E-1CA5-2F33-A11B53E147B2}"/>
                </a:ext>
              </a:extLst>
            </p:cNvPr>
            <p:cNvSpPr/>
            <p:nvPr userDrawn="1"/>
          </p:nvSpPr>
          <p:spPr>
            <a:xfrm>
              <a:off x="936414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1" name="Ellipse 30">
              <a:extLst>
                <a:ext uri="{FF2B5EF4-FFF2-40B4-BE49-F238E27FC236}">
                  <a16:creationId xmlns:a16="http://schemas.microsoft.com/office/drawing/2014/main" id="{774B5FA5-457E-7182-9965-0E3F189DA671}"/>
                </a:ext>
              </a:extLst>
            </p:cNvPr>
            <p:cNvSpPr/>
            <p:nvPr userDrawn="1"/>
          </p:nvSpPr>
          <p:spPr>
            <a:xfrm>
              <a:off x="1018545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33" name="Ellipse 32">
              <a:extLst>
                <a:ext uri="{FF2B5EF4-FFF2-40B4-BE49-F238E27FC236}">
                  <a16:creationId xmlns:a16="http://schemas.microsoft.com/office/drawing/2014/main" id="{9CA4E559-E4EC-93CE-25C3-FED6449F5575}"/>
                </a:ext>
              </a:extLst>
            </p:cNvPr>
            <p:cNvSpPr/>
            <p:nvPr userDrawn="1"/>
          </p:nvSpPr>
          <p:spPr>
            <a:xfrm>
              <a:off x="11006767" y="94655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1" name="Ellipse 70">
              <a:extLst>
                <a:ext uri="{FF2B5EF4-FFF2-40B4-BE49-F238E27FC236}">
                  <a16:creationId xmlns:a16="http://schemas.microsoft.com/office/drawing/2014/main" id="{DA32C8B5-4B60-254F-DA13-F30F181BE3AF}"/>
                </a:ext>
              </a:extLst>
            </p:cNvPr>
            <p:cNvSpPr/>
            <p:nvPr userDrawn="1"/>
          </p:nvSpPr>
          <p:spPr>
            <a:xfrm>
              <a:off x="19723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2" name="Ellipse 71">
              <a:extLst>
                <a:ext uri="{FF2B5EF4-FFF2-40B4-BE49-F238E27FC236}">
                  <a16:creationId xmlns:a16="http://schemas.microsoft.com/office/drawing/2014/main" id="{596FB0E9-656C-ECDB-0760-7D1D68B37052}"/>
                </a:ext>
              </a:extLst>
            </p:cNvPr>
            <p:cNvSpPr/>
            <p:nvPr userDrawn="1"/>
          </p:nvSpPr>
          <p:spPr>
            <a:xfrm>
              <a:off x="11510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3" name="Ellipse 72">
              <a:extLst>
                <a:ext uri="{FF2B5EF4-FFF2-40B4-BE49-F238E27FC236}">
                  <a16:creationId xmlns:a16="http://schemas.microsoft.com/office/drawing/2014/main" id="{5A248A36-B1D1-1920-4BD0-C4ACCBDEA674}"/>
                </a:ext>
              </a:extLst>
            </p:cNvPr>
            <p:cNvSpPr/>
            <p:nvPr userDrawn="1"/>
          </p:nvSpPr>
          <p:spPr>
            <a:xfrm>
              <a:off x="27936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4" name="Ellipse 73">
              <a:extLst>
                <a:ext uri="{FF2B5EF4-FFF2-40B4-BE49-F238E27FC236}">
                  <a16:creationId xmlns:a16="http://schemas.microsoft.com/office/drawing/2014/main" id="{1326DEB5-311A-584D-371F-69552B439FA7}"/>
                </a:ext>
              </a:extLst>
            </p:cNvPr>
            <p:cNvSpPr/>
            <p:nvPr userDrawn="1"/>
          </p:nvSpPr>
          <p:spPr>
            <a:xfrm>
              <a:off x="361497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5" name="Ellipse 74">
              <a:extLst>
                <a:ext uri="{FF2B5EF4-FFF2-40B4-BE49-F238E27FC236}">
                  <a16:creationId xmlns:a16="http://schemas.microsoft.com/office/drawing/2014/main" id="{E25513FE-50C5-2190-5768-53F1185B4A1E}"/>
                </a:ext>
              </a:extLst>
            </p:cNvPr>
            <p:cNvSpPr/>
            <p:nvPr userDrawn="1"/>
          </p:nvSpPr>
          <p:spPr>
            <a:xfrm>
              <a:off x="443628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6" name="Ellipse 75">
              <a:extLst>
                <a:ext uri="{FF2B5EF4-FFF2-40B4-BE49-F238E27FC236}">
                  <a16:creationId xmlns:a16="http://schemas.microsoft.com/office/drawing/2014/main" id="{65CBFA37-2E27-9489-C572-CE23060A6BAE}"/>
                </a:ext>
              </a:extLst>
            </p:cNvPr>
            <p:cNvSpPr/>
            <p:nvPr userDrawn="1"/>
          </p:nvSpPr>
          <p:spPr>
            <a:xfrm>
              <a:off x="525759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7" name="Ellipse 76">
              <a:extLst>
                <a:ext uri="{FF2B5EF4-FFF2-40B4-BE49-F238E27FC236}">
                  <a16:creationId xmlns:a16="http://schemas.microsoft.com/office/drawing/2014/main" id="{8C8712E5-B5F4-976A-6357-4388AD60525D}"/>
                </a:ext>
              </a:extLst>
            </p:cNvPr>
            <p:cNvSpPr/>
            <p:nvPr userDrawn="1"/>
          </p:nvSpPr>
          <p:spPr>
            <a:xfrm>
              <a:off x="607890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8" name="Ellipse 77">
              <a:extLst>
                <a:ext uri="{FF2B5EF4-FFF2-40B4-BE49-F238E27FC236}">
                  <a16:creationId xmlns:a16="http://schemas.microsoft.com/office/drawing/2014/main" id="{4080C44D-9D2E-70D9-3736-C10E90AED41D}"/>
                </a:ext>
              </a:extLst>
            </p:cNvPr>
            <p:cNvSpPr/>
            <p:nvPr userDrawn="1"/>
          </p:nvSpPr>
          <p:spPr>
            <a:xfrm>
              <a:off x="690021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79" name="Ellipse 78">
              <a:extLst>
                <a:ext uri="{FF2B5EF4-FFF2-40B4-BE49-F238E27FC236}">
                  <a16:creationId xmlns:a16="http://schemas.microsoft.com/office/drawing/2014/main" id="{5E481CF9-EDFC-810D-3841-15DD1FDDC355}"/>
                </a:ext>
              </a:extLst>
            </p:cNvPr>
            <p:cNvSpPr/>
            <p:nvPr userDrawn="1"/>
          </p:nvSpPr>
          <p:spPr>
            <a:xfrm>
              <a:off x="772152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0" name="Ellipse 79">
              <a:extLst>
                <a:ext uri="{FF2B5EF4-FFF2-40B4-BE49-F238E27FC236}">
                  <a16:creationId xmlns:a16="http://schemas.microsoft.com/office/drawing/2014/main" id="{D367D061-4033-609C-CC74-B1A0E2BD2D07}"/>
                </a:ext>
              </a:extLst>
            </p:cNvPr>
            <p:cNvSpPr/>
            <p:nvPr userDrawn="1"/>
          </p:nvSpPr>
          <p:spPr>
            <a:xfrm>
              <a:off x="854283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1" name="Ellipse 80">
              <a:extLst>
                <a:ext uri="{FF2B5EF4-FFF2-40B4-BE49-F238E27FC236}">
                  <a16:creationId xmlns:a16="http://schemas.microsoft.com/office/drawing/2014/main" id="{7CB681A1-3A56-B900-43E9-7BE09B783CF9}"/>
                </a:ext>
              </a:extLst>
            </p:cNvPr>
            <p:cNvSpPr/>
            <p:nvPr userDrawn="1"/>
          </p:nvSpPr>
          <p:spPr>
            <a:xfrm>
              <a:off x="936414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2" name="Ellipse 81">
              <a:extLst>
                <a:ext uri="{FF2B5EF4-FFF2-40B4-BE49-F238E27FC236}">
                  <a16:creationId xmlns:a16="http://schemas.microsoft.com/office/drawing/2014/main" id="{D8C5422F-63F7-319D-31CF-4D115E8492C5}"/>
                </a:ext>
              </a:extLst>
            </p:cNvPr>
            <p:cNvSpPr/>
            <p:nvPr userDrawn="1"/>
          </p:nvSpPr>
          <p:spPr>
            <a:xfrm>
              <a:off x="1018545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3" name="Ellipse 82">
              <a:extLst>
                <a:ext uri="{FF2B5EF4-FFF2-40B4-BE49-F238E27FC236}">
                  <a16:creationId xmlns:a16="http://schemas.microsoft.com/office/drawing/2014/main" id="{B4FA3FE2-6B22-9B6E-607A-4E694CF549D9}"/>
                </a:ext>
              </a:extLst>
            </p:cNvPr>
            <p:cNvSpPr/>
            <p:nvPr userDrawn="1"/>
          </p:nvSpPr>
          <p:spPr>
            <a:xfrm>
              <a:off x="11006767" y="505581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4" name="Ellipse 83">
              <a:extLst>
                <a:ext uri="{FF2B5EF4-FFF2-40B4-BE49-F238E27FC236}">
                  <a16:creationId xmlns:a16="http://schemas.microsoft.com/office/drawing/2014/main" id="{4938553D-2A20-FEAF-917A-C91E85E0CA37}"/>
                </a:ext>
              </a:extLst>
            </p:cNvPr>
            <p:cNvSpPr/>
            <p:nvPr userDrawn="1"/>
          </p:nvSpPr>
          <p:spPr>
            <a:xfrm>
              <a:off x="19723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5" name="Ellipse 84">
              <a:extLst>
                <a:ext uri="{FF2B5EF4-FFF2-40B4-BE49-F238E27FC236}">
                  <a16:creationId xmlns:a16="http://schemas.microsoft.com/office/drawing/2014/main" id="{4644A619-EBA2-E17B-2E19-5EF29E4474B9}"/>
                </a:ext>
              </a:extLst>
            </p:cNvPr>
            <p:cNvSpPr/>
            <p:nvPr userDrawn="1"/>
          </p:nvSpPr>
          <p:spPr>
            <a:xfrm>
              <a:off x="11510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6" name="Ellipse 85">
              <a:extLst>
                <a:ext uri="{FF2B5EF4-FFF2-40B4-BE49-F238E27FC236}">
                  <a16:creationId xmlns:a16="http://schemas.microsoft.com/office/drawing/2014/main" id="{89340C3C-4014-AF80-F64D-873AF1CC5D2B}"/>
                </a:ext>
              </a:extLst>
            </p:cNvPr>
            <p:cNvSpPr/>
            <p:nvPr userDrawn="1"/>
          </p:nvSpPr>
          <p:spPr>
            <a:xfrm>
              <a:off x="27936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7" name="Ellipse 86">
              <a:extLst>
                <a:ext uri="{FF2B5EF4-FFF2-40B4-BE49-F238E27FC236}">
                  <a16:creationId xmlns:a16="http://schemas.microsoft.com/office/drawing/2014/main" id="{DFA62772-868B-B9DD-5534-7C94579D18B0}"/>
                </a:ext>
              </a:extLst>
            </p:cNvPr>
            <p:cNvSpPr/>
            <p:nvPr userDrawn="1"/>
          </p:nvSpPr>
          <p:spPr>
            <a:xfrm>
              <a:off x="361497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8" name="Ellipse 87">
              <a:extLst>
                <a:ext uri="{FF2B5EF4-FFF2-40B4-BE49-F238E27FC236}">
                  <a16:creationId xmlns:a16="http://schemas.microsoft.com/office/drawing/2014/main" id="{543A58A5-F112-F822-8833-40DD2349DA53}"/>
                </a:ext>
              </a:extLst>
            </p:cNvPr>
            <p:cNvSpPr/>
            <p:nvPr userDrawn="1"/>
          </p:nvSpPr>
          <p:spPr>
            <a:xfrm>
              <a:off x="443628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89" name="Ellipse 88">
              <a:extLst>
                <a:ext uri="{FF2B5EF4-FFF2-40B4-BE49-F238E27FC236}">
                  <a16:creationId xmlns:a16="http://schemas.microsoft.com/office/drawing/2014/main" id="{47DCEA66-7607-94DE-A908-FAA07A42BFE3}"/>
                </a:ext>
              </a:extLst>
            </p:cNvPr>
            <p:cNvSpPr/>
            <p:nvPr userDrawn="1"/>
          </p:nvSpPr>
          <p:spPr>
            <a:xfrm>
              <a:off x="525759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0" name="Ellipse 89">
              <a:extLst>
                <a:ext uri="{FF2B5EF4-FFF2-40B4-BE49-F238E27FC236}">
                  <a16:creationId xmlns:a16="http://schemas.microsoft.com/office/drawing/2014/main" id="{638AFFB6-06A5-8A7F-892A-7549BF1E97C3}"/>
                </a:ext>
              </a:extLst>
            </p:cNvPr>
            <p:cNvSpPr/>
            <p:nvPr userDrawn="1"/>
          </p:nvSpPr>
          <p:spPr>
            <a:xfrm>
              <a:off x="607890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1" name="Ellipse 90">
              <a:extLst>
                <a:ext uri="{FF2B5EF4-FFF2-40B4-BE49-F238E27FC236}">
                  <a16:creationId xmlns:a16="http://schemas.microsoft.com/office/drawing/2014/main" id="{FC4B25AA-23C2-D962-5FE4-D8C46FD79EFA}"/>
                </a:ext>
              </a:extLst>
            </p:cNvPr>
            <p:cNvSpPr/>
            <p:nvPr userDrawn="1"/>
          </p:nvSpPr>
          <p:spPr>
            <a:xfrm>
              <a:off x="690021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2" name="Ellipse 91">
              <a:extLst>
                <a:ext uri="{FF2B5EF4-FFF2-40B4-BE49-F238E27FC236}">
                  <a16:creationId xmlns:a16="http://schemas.microsoft.com/office/drawing/2014/main" id="{8A6AAF49-9FB9-E342-5A9A-91E62EC76773}"/>
                </a:ext>
              </a:extLst>
            </p:cNvPr>
            <p:cNvSpPr/>
            <p:nvPr userDrawn="1"/>
          </p:nvSpPr>
          <p:spPr>
            <a:xfrm>
              <a:off x="772152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3" name="Ellipse 92">
              <a:extLst>
                <a:ext uri="{FF2B5EF4-FFF2-40B4-BE49-F238E27FC236}">
                  <a16:creationId xmlns:a16="http://schemas.microsoft.com/office/drawing/2014/main" id="{57BF4203-393A-A53F-4A3A-A36835A190C0}"/>
                </a:ext>
              </a:extLst>
            </p:cNvPr>
            <p:cNvSpPr/>
            <p:nvPr userDrawn="1"/>
          </p:nvSpPr>
          <p:spPr>
            <a:xfrm>
              <a:off x="854283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4" name="Ellipse 93">
              <a:extLst>
                <a:ext uri="{FF2B5EF4-FFF2-40B4-BE49-F238E27FC236}">
                  <a16:creationId xmlns:a16="http://schemas.microsoft.com/office/drawing/2014/main" id="{57E0BC5C-5F4D-2E7A-E903-8E834BB77519}"/>
                </a:ext>
              </a:extLst>
            </p:cNvPr>
            <p:cNvSpPr/>
            <p:nvPr userDrawn="1"/>
          </p:nvSpPr>
          <p:spPr>
            <a:xfrm>
              <a:off x="936414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5" name="Ellipse 94">
              <a:extLst>
                <a:ext uri="{FF2B5EF4-FFF2-40B4-BE49-F238E27FC236}">
                  <a16:creationId xmlns:a16="http://schemas.microsoft.com/office/drawing/2014/main" id="{95DC45E1-2286-2312-6AAC-7A6A7BCF5E88}"/>
                </a:ext>
              </a:extLst>
            </p:cNvPr>
            <p:cNvSpPr/>
            <p:nvPr userDrawn="1"/>
          </p:nvSpPr>
          <p:spPr>
            <a:xfrm>
              <a:off x="1018545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6" name="Ellipse 95">
              <a:extLst>
                <a:ext uri="{FF2B5EF4-FFF2-40B4-BE49-F238E27FC236}">
                  <a16:creationId xmlns:a16="http://schemas.microsoft.com/office/drawing/2014/main" id="{9C9E50C3-32E6-CA6F-E4E3-99FE552AA685}"/>
                </a:ext>
              </a:extLst>
            </p:cNvPr>
            <p:cNvSpPr/>
            <p:nvPr userDrawn="1"/>
          </p:nvSpPr>
          <p:spPr>
            <a:xfrm>
              <a:off x="11006767" y="5877665"/>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sp>
        <p:nvSpPr>
          <p:cNvPr id="99" name="Ellipse 98">
            <a:extLst>
              <a:ext uri="{FF2B5EF4-FFF2-40B4-BE49-F238E27FC236}">
                <a16:creationId xmlns:a16="http://schemas.microsoft.com/office/drawing/2014/main" id="{816B3851-261A-2FEE-A08A-65ED7D2D687A}"/>
              </a:ext>
            </a:extLst>
          </p:cNvPr>
          <p:cNvSpPr/>
          <p:nvPr userDrawn="1"/>
        </p:nvSpPr>
        <p:spPr>
          <a:xfrm flipH="1">
            <a:off x="912398" y="5636525"/>
            <a:ext cx="520476" cy="520876"/>
          </a:xfrm>
          <a:prstGeom prst="ellipse">
            <a:avLst/>
          </a:prstGeom>
          <a:solidFill>
            <a:srgbClr val="009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Ellipse 99">
            <a:extLst>
              <a:ext uri="{FF2B5EF4-FFF2-40B4-BE49-F238E27FC236}">
                <a16:creationId xmlns:a16="http://schemas.microsoft.com/office/drawing/2014/main" id="{289DCE13-F2D3-4F21-1185-5F62EEAD5706}"/>
              </a:ext>
            </a:extLst>
          </p:cNvPr>
          <p:cNvSpPr/>
          <p:nvPr userDrawn="1"/>
        </p:nvSpPr>
        <p:spPr>
          <a:xfrm flipH="1">
            <a:off x="1935139" y="1727555"/>
            <a:ext cx="96054" cy="96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Ellipse 100">
            <a:extLst>
              <a:ext uri="{FF2B5EF4-FFF2-40B4-BE49-F238E27FC236}">
                <a16:creationId xmlns:a16="http://schemas.microsoft.com/office/drawing/2014/main" id="{E50C62BE-1C61-BAD7-8567-D16B6E9D5688}"/>
              </a:ext>
            </a:extLst>
          </p:cNvPr>
          <p:cNvSpPr/>
          <p:nvPr userDrawn="1"/>
        </p:nvSpPr>
        <p:spPr>
          <a:xfrm flipH="1">
            <a:off x="3544127" y="1693898"/>
            <a:ext cx="163317" cy="1634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Textplatzhalter 7">
            <a:extLst>
              <a:ext uri="{FF2B5EF4-FFF2-40B4-BE49-F238E27FC236}">
                <a16:creationId xmlns:a16="http://schemas.microsoft.com/office/drawing/2014/main" id="{A72EE94B-A4DF-CD1C-810A-1EF6C19CB7BB}"/>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8" name="Textplatzhalter 97">
            <a:extLst>
              <a:ext uri="{FF2B5EF4-FFF2-40B4-BE49-F238E27FC236}">
                <a16:creationId xmlns:a16="http://schemas.microsoft.com/office/drawing/2014/main" id="{FA783E96-1F75-7268-ED46-C02992C60235}"/>
              </a:ext>
            </a:extLst>
          </p:cNvPr>
          <p:cNvSpPr>
            <a:spLocks noGrp="1"/>
          </p:cNvSpPr>
          <p:nvPr>
            <p:ph type="body" sz="quarter" idx="14"/>
          </p:nvPr>
        </p:nvSpPr>
        <p:spPr>
          <a:xfrm>
            <a:off x="1151046" y="3222865"/>
            <a:ext cx="9877339" cy="400110"/>
          </a:xfrm>
        </p:spPr>
        <p:txBody>
          <a:bodyPr wrap="square" anchor="ctr" anchorCtr="0">
            <a:spAutoFit/>
          </a:bodyPr>
          <a:lstStyle>
            <a:lvl1pPr>
              <a:spcBef>
                <a:spcPts val="0"/>
              </a:spcBef>
              <a:defRPr sz="2600" b="1"/>
            </a:lvl1pPr>
          </a:lstStyle>
          <a:p>
            <a:pPr lvl="0"/>
            <a:r>
              <a:rPr lang="de-DE"/>
              <a:t>Mastertextformat bearbeiten</a:t>
            </a:r>
          </a:p>
        </p:txBody>
      </p:sp>
      <p:sp>
        <p:nvSpPr>
          <p:cNvPr id="119" name="Freihandform: Form 118">
            <a:extLst>
              <a:ext uri="{FF2B5EF4-FFF2-40B4-BE49-F238E27FC236}">
                <a16:creationId xmlns:a16="http://schemas.microsoft.com/office/drawing/2014/main" id="{AEC27ECA-1132-90F6-7125-328006EBF3D3}"/>
              </a:ext>
            </a:extLst>
          </p:cNvPr>
          <p:cNvSpPr/>
          <p:nvPr userDrawn="1"/>
        </p:nvSpPr>
        <p:spPr>
          <a:xfrm rot="18900000" flipH="1">
            <a:off x="9137319" y="3843182"/>
            <a:ext cx="2115812" cy="4151741"/>
          </a:xfrm>
          <a:custGeom>
            <a:avLst/>
            <a:gdLst>
              <a:gd name="connsiteX0" fmla="*/ 309854 w 2115812"/>
              <a:gd name="connsiteY0" fmla="*/ 309854 h 4151741"/>
              <a:gd name="connsiteX1" fmla="*/ 0 w 2115812"/>
              <a:gd name="connsiteY1" fmla="*/ 1057906 h 4151741"/>
              <a:gd name="connsiteX2" fmla="*/ 0 w 2115812"/>
              <a:gd name="connsiteY2" fmla="*/ 3841831 h 4151741"/>
              <a:gd name="connsiteX3" fmla="*/ 309909 w 2115812"/>
              <a:gd name="connsiteY3" fmla="*/ 4151741 h 4151741"/>
              <a:gd name="connsiteX4" fmla="*/ 2115811 w 2115812"/>
              <a:gd name="connsiteY4" fmla="*/ 2345839 h 4151741"/>
              <a:gd name="connsiteX5" fmla="*/ 2115812 w 2115812"/>
              <a:gd name="connsiteY5" fmla="*/ 1057906 h 4151741"/>
              <a:gd name="connsiteX6" fmla="*/ 1057906 w 2115812"/>
              <a:gd name="connsiteY6" fmla="*/ 0 h 4151741"/>
              <a:gd name="connsiteX7" fmla="*/ 309854 w 2115812"/>
              <a:gd name="connsiteY7" fmla="*/ 309854 h 415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5812" h="4151741">
                <a:moveTo>
                  <a:pt x="309854" y="309854"/>
                </a:moveTo>
                <a:cubicBezTo>
                  <a:pt x="118410" y="501297"/>
                  <a:pt x="0" y="765774"/>
                  <a:pt x="0" y="1057906"/>
                </a:cubicBezTo>
                <a:lnTo>
                  <a:pt x="0" y="3841831"/>
                </a:lnTo>
                <a:lnTo>
                  <a:pt x="309909" y="4151741"/>
                </a:lnTo>
                <a:lnTo>
                  <a:pt x="2115811" y="2345839"/>
                </a:lnTo>
                <a:lnTo>
                  <a:pt x="2115812" y="1057906"/>
                </a:lnTo>
                <a:cubicBezTo>
                  <a:pt x="2115812" y="473641"/>
                  <a:pt x="1642171" y="0"/>
                  <a:pt x="1057906" y="0"/>
                </a:cubicBezTo>
                <a:cubicBezTo>
                  <a:pt x="765773" y="0"/>
                  <a:pt x="501297" y="118410"/>
                  <a:pt x="309854" y="309854"/>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118" name="Ellipse 117">
            <a:extLst>
              <a:ext uri="{FF2B5EF4-FFF2-40B4-BE49-F238E27FC236}">
                <a16:creationId xmlns:a16="http://schemas.microsoft.com/office/drawing/2014/main" id="{0BFAB1E1-BAD3-94BF-E252-CF4AC981D62D}"/>
              </a:ext>
            </a:extLst>
          </p:cNvPr>
          <p:cNvSpPr/>
          <p:nvPr userDrawn="1"/>
        </p:nvSpPr>
        <p:spPr>
          <a:xfrm flipH="1">
            <a:off x="9174468" y="4868417"/>
            <a:ext cx="374507" cy="374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p:cNvSpPr>
            <a:spLocks noGrp="1"/>
          </p:cNvSpPr>
          <p:nvPr>
            <p:ph type="dt" sz="half" idx="10"/>
          </p:nvPr>
        </p:nvSpPr>
        <p:spPr/>
        <p:txBody>
          <a:bodyPr/>
          <a:lstStyle/>
          <a:p>
            <a:fld id="{8AC1A93F-A8A5-46E7-AF06-12B2FD54160A}" type="datetime1">
              <a:rPr lang="de-DE" smtClean="0"/>
              <a:t>16.10.2023</a:t>
            </a:fld>
            <a:endParaRPr lang="de-DE"/>
          </a:p>
        </p:txBody>
      </p:sp>
      <p:sp>
        <p:nvSpPr>
          <p:cNvPr id="4" name="Foliennummernplatzhalter 3"/>
          <p:cNvSpPr>
            <a:spLocks noGrp="1"/>
          </p:cNvSpPr>
          <p:nvPr>
            <p:ph type="sldNum" sz="quarter" idx="12"/>
          </p:nvPr>
        </p:nvSpPr>
        <p:spPr/>
        <p:txBody>
          <a:bodyPr/>
          <a:lstStyle/>
          <a:p>
            <a:fld id="{69F34120-B5BD-450B-94B9-3E8DBFFED806}" type="slidenum">
              <a:rPr lang="de-DE" smtClean="0"/>
              <a:t>‹Nr.›</a:t>
            </a:fld>
            <a:endParaRPr lang="de-DE"/>
          </a:p>
        </p:txBody>
      </p:sp>
      <p:sp>
        <p:nvSpPr>
          <p:cNvPr id="6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Tree>
    <p:extLst>
      <p:ext uri="{BB962C8B-B14F-4D97-AF65-F5344CB8AC3E}">
        <p14:creationId xmlns:p14="http://schemas.microsoft.com/office/powerpoint/2010/main" val="1723008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55812" y="1556792"/>
            <a:ext cx="5438588" cy="4680519"/>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556792"/>
            <a:ext cx="5438588" cy="4680519"/>
          </a:xfrm>
        </p:spPr>
        <p:txBody>
          <a:bodyPr/>
          <a:lstStyle>
            <a:lvl1pPr>
              <a:defRPr sz="18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DDEE44E-27EA-49A7-8AA8-1DCD98738EDD}" type="datetime1">
              <a:rPr lang="de-DE" smtClean="0"/>
              <a:t>16.10.2023</a:t>
            </a:fld>
            <a:endParaRPr lang="de-DE"/>
          </a:p>
        </p:txBody>
      </p:sp>
      <p:sp>
        <p:nvSpPr>
          <p:cNvPr id="6" name="Fußzeilenplatzhalter 5"/>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7" name="Foliennummernplatzhalter 6"/>
          <p:cNvSpPr>
            <a:spLocks noGrp="1"/>
          </p:cNvSpPr>
          <p:nvPr>
            <p:ph type="sldNum" sz="quarter" idx="12"/>
          </p:nvPr>
        </p:nvSpPr>
        <p:spPr/>
        <p:txBody>
          <a:bodyPr/>
          <a:lstStyle/>
          <a:p>
            <a:fld id="{69F34120-B5BD-450B-94B9-3E8DBFFED806}" type="slidenum">
              <a:rPr lang="de-DE" smtClean="0"/>
              <a:t>‹Nr.›</a:t>
            </a:fld>
            <a:endParaRPr lang="de-DE"/>
          </a:p>
        </p:txBody>
      </p:sp>
      <p:sp>
        <p:nvSpPr>
          <p:cNvPr id="8" name="Textplatzhalter 7">
            <a:extLst>
              <a:ext uri="{FF2B5EF4-FFF2-40B4-BE49-F238E27FC236}">
                <a16:creationId xmlns:a16="http://schemas.microsoft.com/office/drawing/2014/main" id="{3207F081-B635-20F2-E11E-11562681F6D5}"/>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Tree>
    <p:extLst>
      <p:ext uri="{BB962C8B-B14F-4D97-AF65-F5344CB8AC3E}">
        <p14:creationId xmlns:p14="http://schemas.microsoft.com/office/powerpoint/2010/main" val="8842517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 dr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5812" y="404547"/>
            <a:ext cx="11080376" cy="430887"/>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8DB57C0-55B8-4CBC-883B-F63739522CE4}"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8" name="Inhaltsplatzhalter 3">
            <a:extLst>
              <a:ext uri="{FF2B5EF4-FFF2-40B4-BE49-F238E27FC236}">
                <a16:creationId xmlns:a16="http://schemas.microsoft.com/office/drawing/2014/main" id="{518B73CE-1E16-62F2-3D09-5C25B418FE34}"/>
              </a:ext>
            </a:extLst>
          </p:cNvPr>
          <p:cNvSpPr>
            <a:spLocks noGrp="1"/>
          </p:cNvSpPr>
          <p:nvPr>
            <p:ph sz="half" idx="2"/>
          </p:nvPr>
        </p:nvSpPr>
        <p:spPr>
          <a:xfrm>
            <a:off x="555812" y="1557338"/>
            <a:ext cx="3557994"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9" name="Inhaltsplatzhalter 3">
            <a:extLst>
              <a:ext uri="{FF2B5EF4-FFF2-40B4-BE49-F238E27FC236}">
                <a16:creationId xmlns:a16="http://schemas.microsoft.com/office/drawing/2014/main" id="{12F0C4DD-A5B8-08E8-B9A6-ADE2B104DB40}"/>
              </a:ext>
            </a:extLst>
          </p:cNvPr>
          <p:cNvSpPr>
            <a:spLocks noGrp="1"/>
          </p:cNvSpPr>
          <p:nvPr>
            <p:ph sz="half" idx="15"/>
          </p:nvPr>
        </p:nvSpPr>
        <p:spPr>
          <a:xfrm>
            <a:off x="4317005" y="1557338"/>
            <a:ext cx="3557993"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Inhaltsplatzhalter 3">
            <a:extLst>
              <a:ext uri="{FF2B5EF4-FFF2-40B4-BE49-F238E27FC236}">
                <a16:creationId xmlns:a16="http://schemas.microsoft.com/office/drawing/2014/main" id="{57D93215-395B-5872-0087-1ADAD460FC95}"/>
              </a:ext>
            </a:extLst>
          </p:cNvPr>
          <p:cNvSpPr>
            <a:spLocks noGrp="1"/>
          </p:cNvSpPr>
          <p:nvPr>
            <p:ph sz="half" idx="16"/>
          </p:nvPr>
        </p:nvSpPr>
        <p:spPr>
          <a:xfrm>
            <a:off x="8078198" y="1557338"/>
            <a:ext cx="3557992" cy="4679973"/>
          </a:xfrm>
        </p:spPr>
        <p:txBody>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93082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 Untertitel, drei Infoboxen ">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3B82E99-313C-3211-25BC-2045FD76B992}"/>
              </a:ext>
            </a:extLst>
          </p:cNvPr>
          <p:cNvSpPr>
            <a:spLocks noGrp="1"/>
          </p:cNvSpPr>
          <p:nvPr>
            <p:ph type="body" sz="quarter" idx="17"/>
          </p:nvPr>
        </p:nvSpPr>
        <p:spPr>
          <a:xfrm>
            <a:off x="555813" y="2152651"/>
            <a:ext cx="3557991" cy="4084662"/>
          </a:xfrm>
          <a:solidFill>
            <a:srgbClr val="D9E5EC"/>
          </a:solidFill>
        </p:spPr>
        <p:txBody>
          <a:bodyPr lIns="72000" tIns="72000" rIns="72000" bIns="72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p>
            <a:fld id="{4FF4B7E8-646E-486A-A1C8-2DEF01DF26FD}"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2" name="Textplatzhalter 11">
            <a:extLst>
              <a:ext uri="{FF2B5EF4-FFF2-40B4-BE49-F238E27FC236}">
                <a16:creationId xmlns:a16="http://schemas.microsoft.com/office/drawing/2014/main" id="{55358A1D-5E89-22DB-59A1-03D9E5104E49}"/>
              </a:ext>
            </a:extLst>
          </p:cNvPr>
          <p:cNvSpPr>
            <a:spLocks noGrp="1"/>
          </p:cNvSpPr>
          <p:nvPr>
            <p:ph type="body" sz="quarter" idx="14"/>
          </p:nvPr>
        </p:nvSpPr>
        <p:spPr>
          <a:xfrm>
            <a:off x="555813" y="1557338"/>
            <a:ext cx="11080376" cy="307777"/>
          </a:xfrm>
        </p:spPr>
        <p:txBody>
          <a:bodyPr wrap="square" rIns="0">
            <a:spAutoFit/>
          </a:bodyPr>
          <a:lstStyle>
            <a:lvl1pPr>
              <a:spcBef>
                <a:spcPts val="0"/>
              </a:spcBef>
              <a:defRPr/>
            </a:lvl1pPr>
          </a:lstStyle>
          <a:p>
            <a:pPr lvl="0"/>
            <a:r>
              <a:rPr lang="de-DE"/>
              <a:t>Mastertextformat bearbeiten</a:t>
            </a:r>
          </a:p>
        </p:txBody>
      </p:sp>
      <p:sp>
        <p:nvSpPr>
          <p:cNvPr id="13" name="Textplatzhalter 10">
            <a:extLst>
              <a:ext uri="{FF2B5EF4-FFF2-40B4-BE49-F238E27FC236}">
                <a16:creationId xmlns:a16="http://schemas.microsoft.com/office/drawing/2014/main" id="{ACB9E817-4A30-045C-3A53-6AF24F3AB9D4}"/>
              </a:ext>
            </a:extLst>
          </p:cNvPr>
          <p:cNvSpPr>
            <a:spLocks noGrp="1"/>
          </p:cNvSpPr>
          <p:nvPr>
            <p:ph type="body" sz="quarter" idx="18"/>
          </p:nvPr>
        </p:nvSpPr>
        <p:spPr>
          <a:xfrm>
            <a:off x="4317004" y="2152651"/>
            <a:ext cx="3557993" cy="4084662"/>
          </a:xfrm>
          <a:solidFill>
            <a:schemeClr val="tx2"/>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0">
            <a:extLst>
              <a:ext uri="{FF2B5EF4-FFF2-40B4-BE49-F238E27FC236}">
                <a16:creationId xmlns:a16="http://schemas.microsoft.com/office/drawing/2014/main" id="{25525B87-3E90-F8C4-3465-3D11874B208A}"/>
              </a:ext>
            </a:extLst>
          </p:cNvPr>
          <p:cNvSpPr>
            <a:spLocks noGrp="1"/>
          </p:cNvSpPr>
          <p:nvPr>
            <p:ph type="body" sz="quarter" idx="19"/>
          </p:nvPr>
        </p:nvSpPr>
        <p:spPr>
          <a:xfrm>
            <a:off x="8078196" y="2152651"/>
            <a:ext cx="3557993" cy="4084662"/>
          </a:xfrm>
          <a:solidFill>
            <a:schemeClr val="accent1"/>
          </a:solidFill>
        </p:spPr>
        <p:txBody>
          <a:bodyPr lIns="72000" tIns="72000" rIns="72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24FFF30-CC14-6AEB-6430-3B976ABC66A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004656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el, Untertitel, drei Infoboxen 14pt">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03B82E99-313C-3211-25BC-2045FD76B992}"/>
              </a:ext>
            </a:extLst>
          </p:cNvPr>
          <p:cNvSpPr>
            <a:spLocks noGrp="1"/>
          </p:cNvSpPr>
          <p:nvPr>
            <p:ph type="body" sz="quarter" idx="17"/>
          </p:nvPr>
        </p:nvSpPr>
        <p:spPr>
          <a:xfrm>
            <a:off x="555813" y="2152651"/>
            <a:ext cx="3557991" cy="4084662"/>
          </a:xfrm>
          <a:solidFill>
            <a:srgbClr val="D9E5EC"/>
          </a:solidFill>
        </p:spPr>
        <p:txBody>
          <a:bodyPr lIns="72000" tIns="72000" rIns="72000" bIns="72000"/>
          <a:lstStyle>
            <a:lvl1pPr>
              <a:defRPr sz="1400"/>
            </a:lvl1pPr>
            <a:lvl2pPr marL="176213" indent="-176213">
              <a:defRPr sz="1400"/>
            </a:lvl2pPr>
            <a:lvl3pPr marL="360363" indent="-184150">
              <a:defRPr sz="1400"/>
            </a:lvl3pPr>
            <a:lvl4pPr marL="534988" indent="-174625">
              <a:defRPr sz="1400"/>
            </a:lvl4pPr>
            <a:lvl5pPr marL="720725" indent="-185738">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Datumsplatzhalter 2"/>
          <p:cNvSpPr>
            <a:spLocks noGrp="1"/>
          </p:cNvSpPr>
          <p:nvPr>
            <p:ph type="dt" sz="half" idx="10"/>
          </p:nvPr>
        </p:nvSpPr>
        <p:spPr/>
        <p:txBody>
          <a:bodyPr/>
          <a:lstStyle/>
          <a:p>
            <a:fld id="{4FF4B7E8-646E-486A-A1C8-2DEF01DF26FD}"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6" name="Textplatzhalter 7">
            <a:extLst>
              <a:ext uri="{FF2B5EF4-FFF2-40B4-BE49-F238E27FC236}">
                <a16:creationId xmlns:a16="http://schemas.microsoft.com/office/drawing/2014/main" id="{8DF58C7B-36EA-1283-3120-832D17CD6997}"/>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12" name="Textplatzhalter 11">
            <a:extLst>
              <a:ext uri="{FF2B5EF4-FFF2-40B4-BE49-F238E27FC236}">
                <a16:creationId xmlns:a16="http://schemas.microsoft.com/office/drawing/2014/main" id="{55358A1D-5E89-22DB-59A1-03D9E5104E49}"/>
              </a:ext>
            </a:extLst>
          </p:cNvPr>
          <p:cNvSpPr>
            <a:spLocks noGrp="1"/>
          </p:cNvSpPr>
          <p:nvPr>
            <p:ph type="body" sz="quarter" idx="14"/>
          </p:nvPr>
        </p:nvSpPr>
        <p:spPr>
          <a:xfrm>
            <a:off x="555813" y="1557338"/>
            <a:ext cx="11080376" cy="307777"/>
          </a:xfrm>
        </p:spPr>
        <p:txBody>
          <a:bodyPr wrap="square" rIns="0">
            <a:spAutoFit/>
          </a:bodyPr>
          <a:lstStyle>
            <a:lvl1pPr>
              <a:spcBef>
                <a:spcPts val="0"/>
              </a:spcBef>
              <a:defRPr/>
            </a:lvl1pPr>
          </a:lstStyle>
          <a:p>
            <a:pPr lvl="0"/>
            <a:r>
              <a:rPr lang="de-DE"/>
              <a:t>Mastertextformat bearbeiten</a:t>
            </a:r>
          </a:p>
        </p:txBody>
      </p:sp>
      <p:sp>
        <p:nvSpPr>
          <p:cNvPr id="13" name="Textplatzhalter 10">
            <a:extLst>
              <a:ext uri="{FF2B5EF4-FFF2-40B4-BE49-F238E27FC236}">
                <a16:creationId xmlns:a16="http://schemas.microsoft.com/office/drawing/2014/main" id="{ACB9E817-4A30-045C-3A53-6AF24F3AB9D4}"/>
              </a:ext>
            </a:extLst>
          </p:cNvPr>
          <p:cNvSpPr>
            <a:spLocks noGrp="1"/>
          </p:cNvSpPr>
          <p:nvPr>
            <p:ph type="body" sz="quarter" idx="18"/>
          </p:nvPr>
        </p:nvSpPr>
        <p:spPr>
          <a:xfrm>
            <a:off x="4317004" y="2152651"/>
            <a:ext cx="3557993" cy="4084662"/>
          </a:xfrm>
          <a:solidFill>
            <a:schemeClr val="tx2"/>
          </a:solidFill>
        </p:spPr>
        <p:txBody>
          <a:bodyPr lIns="72000" tIns="72000" rIns="72000" bIns="72000"/>
          <a:lstStyle>
            <a:lvl1pPr>
              <a:defRPr sz="1400">
                <a:solidFill>
                  <a:schemeClr val="bg1"/>
                </a:solidFill>
              </a:defRPr>
            </a:lvl1pPr>
            <a:lvl2pPr marL="176213" indent="-176213">
              <a:defRPr sz="1400">
                <a:solidFill>
                  <a:schemeClr val="bg1"/>
                </a:solidFill>
              </a:defRPr>
            </a:lvl2pPr>
            <a:lvl3pPr marL="360363" indent="-184150">
              <a:defRPr sz="1400">
                <a:solidFill>
                  <a:schemeClr val="bg1"/>
                </a:solidFill>
              </a:defRPr>
            </a:lvl3pPr>
            <a:lvl4pPr marL="534988" indent="-174625">
              <a:defRPr sz="1400">
                <a:solidFill>
                  <a:schemeClr val="bg1"/>
                </a:solidFill>
              </a:defRPr>
            </a:lvl4pPr>
            <a:lvl5pPr marL="720725" indent="-185738">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0">
            <a:extLst>
              <a:ext uri="{FF2B5EF4-FFF2-40B4-BE49-F238E27FC236}">
                <a16:creationId xmlns:a16="http://schemas.microsoft.com/office/drawing/2014/main" id="{25525B87-3E90-F8C4-3465-3D11874B208A}"/>
              </a:ext>
            </a:extLst>
          </p:cNvPr>
          <p:cNvSpPr>
            <a:spLocks noGrp="1"/>
          </p:cNvSpPr>
          <p:nvPr>
            <p:ph type="body" sz="quarter" idx="19"/>
          </p:nvPr>
        </p:nvSpPr>
        <p:spPr>
          <a:xfrm>
            <a:off x="8078196" y="2152651"/>
            <a:ext cx="3557993" cy="4084662"/>
          </a:xfrm>
          <a:solidFill>
            <a:schemeClr val="accent1"/>
          </a:solidFill>
        </p:spPr>
        <p:txBody>
          <a:bodyPr lIns="72000" tIns="72000" rIns="72000" bIns="72000"/>
          <a:lstStyle>
            <a:lvl1pPr>
              <a:defRPr sz="1400">
                <a:solidFill>
                  <a:schemeClr val="bg1"/>
                </a:solidFill>
              </a:defRPr>
            </a:lvl1pPr>
            <a:lvl2pPr marL="176213" indent="-176213">
              <a:buClr>
                <a:schemeClr val="bg1"/>
              </a:buClr>
              <a:defRPr sz="1400">
                <a:solidFill>
                  <a:schemeClr val="bg1"/>
                </a:solidFill>
              </a:defRPr>
            </a:lvl2pPr>
            <a:lvl3pPr marL="360363" indent="-185738">
              <a:buClr>
                <a:schemeClr val="bg1"/>
              </a:buClr>
              <a:defRPr sz="1400">
                <a:solidFill>
                  <a:schemeClr val="bg1"/>
                </a:solidFill>
              </a:defRPr>
            </a:lvl3pPr>
            <a:lvl4pPr marL="534988" indent="-174625">
              <a:buClr>
                <a:schemeClr val="bg1"/>
              </a:buClr>
              <a:defRPr sz="1400">
                <a:solidFill>
                  <a:schemeClr val="bg1"/>
                </a:solidFill>
              </a:defRPr>
            </a:lvl4pPr>
            <a:lvl5pPr marL="720725" indent="-185738">
              <a:buClr>
                <a:schemeClr val="bg1"/>
              </a:buClr>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24FFF30-CC14-6AEB-6430-3B976ABC66A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96022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ild groß links, Titel, Inhalt">
    <p:spTree>
      <p:nvGrpSpPr>
        <p:cNvPr id="1" name=""/>
        <p:cNvGrpSpPr/>
        <p:nvPr/>
      </p:nvGrpSpPr>
      <p:grpSpPr>
        <a:xfrm>
          <a:off x="0" y="0"/>
          <a:ext cx="0" cy="0"/>
          <a:chOff x="0" y="0"/>
          <a:chExt cx="0" cy="0"/>
        </a:xfrm>
      </p:grpSpPr>
      <p:sp>
        <p:nvSpPr>
          <p:cNvPr id="6" name="Freihandform: Form 5">
            <a:extLst>
              <a:ext uri="{FF2B5EF4-FFF2-40B4-BE49-F238E27FC236}">
                <a16:creationId xmlns:a16="http://schemas.microsoft.com/office/drawing/2014/main" id="{0E1CFB2B-BD3D-0EEE-27D2-904FA6DFEA51}"/>
              </a:ext>
            </a:extLst>
          </p:cNvPr>
          <p:cNvSpPr/>
          <p:nvPr userDrawn="1"/>
        </p:nvSpPr>
        <p:spPr>
          <a:xfrm rot="2716690">
            <a:off x="11648870"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0" y="2"/>
            <a:ext cx="5681481" cy="6237310"/>
          </a:xfrm>
          <a:solidFill>
            <a:srgbClr val="D9E5EC"/>
          </a:solidFill>
          <a:ln>
            <a:noFill/>
          </a:ln>
        </p:spPr>
        <p:txBody>
          <a:bodyPr/>
          <a:lstStyle/>
          <a:p>
            <a:endParaRPr lang="de-DE"/>
          </a:p>
        </p:txBody>
      </p:sp>
      <p:sp>
        <p:nvSpPr>
          <p:cNvPr id="3" name="Datumsplatzhalter 2"/>
          <p:cNvSpPr>
            <a:spLocks noGrp="1"/>
          </p:cNvSpPr>
          <p:nvPr>
            <p:ph type="dt" sz="half" idx="10"/>
          </p:nvPr>
        </p:nvSpPr>
        <p:spPr/>
        <p:txBody>
          <a:bodyPr/>
          <a:lstStyle/>
          <a:p>
            <a:fld id="{80718FBD-857C-4BB4-9B72-94E755D98AD7}"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0" name="Inhaltsplatzhalter 89">
            <a:extLst>
              <a:ext uri="{FF2B5EF4-FFF2-40B4-BE49-F238E27FC236}">
                <a16:creationId xmlns:a16="http://schemas.microsoft.com/office/drawing/2014/main" id="{F96F5065-E6EE-39B0-1322-5A7AB1EF3414}"/>
              </a:ext>
            </a:extLst>
          </p:cNvPr>
          <p:cNvSpPr>
            <a:spLocks noGrp="1"/>
          </p:cNvSpPr>
          <p:nvPr>
            <p:ph sz="quarter" idx="15"/>
          </p:nvPr>
        </p:nvSpPr>
        <p:spPr>
          <a:xfrm>
            <a:off x="6105525" y="1556792"/>
            <a:ext cx="5530662"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A925B63-405C-B746-F3E0-0199BB8F7C4C}"/>
              </a:ext>
            </a:extLst>
          </p:cNvPr>
          <p:cNvSpPr>
            <a:spLocks noGrp="1"/>
          </p:cNvSpPr>
          <p:nvPr>
            <p:ph type="title"/>
          </p:nvPr>
        </p:nvSpPr>
        <p:spPr>
          <a:xfrm>
            <a:off x="6105524" y="404547"/>
            <a:ext cx="5530663" cy="430887"/>
          </a:xfrm>
        </p:spPr>
        <p:txBody>
          <a:bodyPr/>
          <a:lstStyle/>
          <a:p>
            <a:r>
              <a:rPr lang="de-DE"/>
              <a:t>Mastertitelformat bearbeiten</a:t>
            </a:r>
          </a:p>
        </p:txBody>
      </p:sp>
    </p:spTree>
    <p:extLst>
      <p:ext uri="{BB962C8B-B14F-4D97-AF65-F5344CB8AC3E}">
        <p14:creationId xmlns:p14="http://schemas.microsoft.com/office/powerpoint/2010/main" val="18882068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Inhalt, Bild groß rechts">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479362D6-5856-D353-60E6-B6F93FB22023}"/>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6510519" y="1"/>
            <a:ext cx="5681481" cy="6237312"/>
          </a:xfrm>
          <a:solidFill>
            <a:srgbClr val="D9E5EC"/>
          </a:solidFill>
        </p:spPr>
        <p:txBody>
          <a:bodyPr/>
          <a:lstStyle/>
          <a:p>
            <a:endParaRPr lang="de-DE"/>
          </a:p>
        </p:txBody>
      </p:sp>
      <p:sp>
        <p:nvSpPr>
          <p:cNvPr id="3" name="Datumsplatzhalter 2"/>
          <p:cNvSpPr>
            <a:spLocks noGrp="1"/>
          </p:cNvSpPr>
          <p:nvPr>
            <p:ph type="dt" sz="half" idx="10"/>
          </p:nvPr>
        </p:nvSpPr>
        <p:spPr/>
        <p:txBody>
          <a:bodyPr/>
          <a:lstStyle/>
          <a:p>
            <a:fld id="{22739F0D-F2CC-4789-ADF1-7A62832D7C6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90" name="Inhaltsplatzhalter 89">
            <a:extLst>
              <a:ext uri="{FF2B5EF4-FFF2-40B4-BE49-F238E27FC236}">
                <a16:creationId xmlns:a16="http://schemas.microsoft.com/office/drawing/2014/main" id="{F96F5065-E6EE-39B0-1322-5A7AB1EF3414}"/>
              </a:ext>
            </a:extLst>
          </p:cNvPr>
          <p:cNvSpPr>
            <a:spLocks noGrp="1"/>
          </p:cNvSpPr>
          <p:nvPr>
            <p:ph sz="quarter" idx="15"/>
          </p:nvPr>
        </p:nvSpPr>
        <p:spPr>
          <a:xfrm>
            <a:off x="555812" y="1556792"/>
            <a:ext cx="5530044" cy="46805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6937CFC4-2562-3D2D-E9DE-4D447FBF1D11}"/>
              </a:ext>
            </a:extLst>
          </p:cNvPr>
          <p:cNvSpPr>
            <a:spLocks noGrp="1"/>
          </p:cNvSpPr>
          <p:nvPr>
            <p:ph type="title"/>
          </p:nvPr>
        </p:nvSpPr>
        <p:spPr>
          <a:xfrm>
            <a:off x="555812" y="404547"/>
            <a:ext cx="5530044" cy="430887"/>
          </a:xfrm>
        </p:spPr>
        <p:txBody>
          <a:bodyPr/>
          <a:lstStyle/>
          <a:p>
            <a:r>
              <a:rPr lang="de-DE"/>
              <a:t>Mastertitelformat bearbeiten</a:t>
            </a:r>
          </a:p>
        </p:txBody>
      </p:sp>
    </p:spTree>
    <p:extLst>
      <p:ext uri="{BB962C8B-B14F-4D97-AF65-F5344CB8AC3E}">
        <p14:creationId xmlns:p14="http://schemas.microsoft.com/office/powerpoint/2010/main" val="566303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Bild vollflächig">
    <p:spTree>
      <p:nvGrpSpPr>
        <p:cNvPr id="1" name=""/>
        <p:cNvGrpSpPr/>
        <p:nvPr/>
      </p:nvGrpSpPr>
      <p:grpSpPr>
        <a:xfrm>
          <a:off x="0" y="0"/>
          <a:ext cx="0" cy="0"/>
          <a:chOff x="0" y="0"/>
          <a:chExt cx="0" cy="0"/>
        </a:xfrm>
      </p:grpSpPr>
      <p:sp>
        <p:nvSpPr>
          <p:cNvPr id="72" name="Bildplatzhalter 71">
            <a:extLst>
              <a:ext uri="{FF2B5EF4-FFF2-40B4-BE49-F238E27FC236}">
                <a16:creationId xmlns:a16="http://schemas.microsoft.com/office/drawing/2014/main" id="{5CA9D90A-271E-F671-BEDB-49EFD82FC312}"/>
              </a:ext>
            </a:extLst>
          </p:cNvPr>
          <p:cNvSpPr>
            <a:spLocks noGrp="1"/>
          </p:cNvSpPr>
          <p:nvPr>
            <p:ph type="pic" sz="quarter" idx="14"/>
          </p:nvPr>
        </p:nvSpPr>
        <p:spPr>
          <a:xfrm>
            <a:off x="1" y="1"/>
            <a:ext cx="12192000" cy="6237312"/>
          </a:xfrm>
          <a:solidFill>
            <a:srgbClr val="D9E5EC"/>
          </a:solidFill>
        </p:spPr>
        <p:txBody>
          <a:bodyPr/>
          <a:lstStyle/>
          <a:p>
            <a:endParaRPr lang="de-DE"/>
          </a:p>
        </p:txBody>
      </p:sp>
      <p:sp>
        <p:nvSpPr>
          <p:cNvPr id="3" name="Datumsplatzhalter 2"/>
          <p:cNvSpPr>
            <a:spLocks noGrp="1"/>
          </p:cNvSpPr>
          <p:nvPr>
            <p:ph type="dt" sz="half" idx="10"/>
          </p:nvPr>
        </p:nvSpPr>
        <p:spPr/>
        <p:txBody>
          <a:bodyPr/>
          <a:lstStyle/>
          <a:p>
            <a:fld id="{683EA91A-1D36-4C58-ADFD-F4459E6D016B}"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6" name="Titel 5">
            <a:extLst>
              <a:ext uri="{FF2B5EF4-FFF2-40B4-BE49-F238E27FC236}">
                <a16:creationId xmlns:a16="http://schemas.microsoft.com/office/drawing/2014/main" id="{EC2809C3-5D1B-B83A-D2CE-031C076BED54}"/>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675792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el, Bild links, Text 02">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0B8E61B-4EF7-4A50-A462-AF6D21E42A01}"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1" y="1556792"/>
            <a:ext cx="5732537" cy="468052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6443953" y="1557338"/>
            <a:ext cx="5192235"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D3590EA6-0903-2463-E329-7B678F20266E}"/>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0913688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 Text, Bild rechts 02">
    <p:spTree>
      <p:nvGrpSpPr>
        <p:cNvPr id="1" name=""/>
        <p:cNvGrpSpPr/>
        <p:nvPr/>
      </p:nvGrpSpPr>
      <p:grpSpPr>
        <a:xfrm>
          <a:off x="0" y="0"/>
          <a:ext cx="0" cy="0"/>
          <a:chOff x="0" y="0"/>
          <a:chExt cx="0" cy="0"/>
        </a:xfrm>
      </p:grpSpPr>
      <p:sp>
        <p:nvSpPr>
          <p:cNvPr id="10" name="Freihandform: Form 9">
            <a:extLst>
              <a:ext uri="{FF2B5EF4-FFF2-40B4-BE49-F238E27FC236}">
                <a16:creationId xmlns:a16="http://schemas.microsoft.com/office/drawing/2014/main" id="{9137B5D9-5202-DC8B-4647-878D1D9C84A4}"/>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3" name="Datumsplatzhalter 2"/>
          <p:cNvSpPr>
            <a:spLocks noGrp="1"/>
          </p:cNvSpPr>
          <p:nvPr>
            <p:ph type="dt" sz="half" idx="10"/>
          </p:nvPr>
        </p:nvSpPr>
        <p:spPr/>
        <p:txBody>
          <a:bodyPr/>
          <a:lstStyle/>
          <a:p>
            <a:fld id="{D2BEEA76-FBA1-40E3-A7DE-08D9D03AD4A2}"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903652" y="1556792"/>
            <a:ext cx="5732536" cy="4680520"/>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1557338"/>
            <a:ext cx="5191616" cy="46799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a:extLst>
              <a:ext uri="{FF2B5EF4-FFF2-40B4-BE49-F238E27FC236}">
                <a16:creationId xmlns:a16="http://schemas.microsoft.com/office/drawing/2014/main" id="{9A097187-8762-DFFE-AA53-07F72A60FA5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64676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 Vergleich zwei Bilder / Tex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36F03599-D2D8-4C1B-843C-D770783C6939}" type="datetime1">
              <a:rPr lang="de-DE" smtClean="0"/>
              <a:t>16.10.2023</a:t>
            </a:fld>
            <a:endParaRPr lang="de-DE"/>
          </a:p>
        </p:txBody>
      </p:sp>
      <p:sp>
        <p:nvSpPr>
          <p:cNvPr id="4" name="Fußzeilenplatzhalter 3"/>
          <p:cNvSpPr>
            <a:spLocks noGrp="1"/>
          </p:cNvSpPr>
          <p:nvPr>
            <p:ph type="ftr" sz="quarter" idx="11"/>
          </p:nvPr>
        </p:nvSpPr>
        <p:spPr>
          <a:xfrm>
            <a:off x="555812" y="6539709"/>
            <a:ext cx="9576000" cy="146194"/>
          </a:xfrm>
        </p:spPr>
        <p:txBody>
          <a:bodyPr/>
          <a:lstStyle/>
          <a:p>
            <a:r>
              <a:rPr lang="de-DE"/>
              <a:t>HTWG Hochschule Konstanz  |  Vorname Name  |  Titel Lehrveranstaltung, ggfs. konkretes Thema  |  © Urheberrechtlich geschütztes Material</a:t>
            </a:r>
          </a:p>
        </p:txBody>
      </p:sp>
      <p:sp>
        <p:nvSpPr>
          <p:cNvPr id="5" name="Foliennummernplatzhalter 4"/>
          <p:cNvSpPr>
            <a:spLocks noGrp="1"/>
          </p:cNvSpPr>
          <p:nvPr>
            <p:ph type="sldNum" sz="quarter" idx="12"/>
          </p:nvPr>
        </p:nvSpPr>
        <p:spPr/>
        <p:txBody>
          <a:bodyPr/>
          <a:lstStyle/>
          <a:p>
            <a:fld id="{69F34120-B5BD-450B-94B9-3E8DBFFED806}" type="slidenum">
              <a:rPr lang="de-DE" smtClean="0"/>
              <a:t>‹Nr.›</a:t>
            </a:fld>
            <a:endParaRPr lang="de-DE"/>
          </a:p>
        </p:txBody>
      </p:sp>
      <p:sp>
        <p:nvSpPr>
          <p:cNvPr id="107" name="Textplatzhalter 7">
            <a:extLst>
              <a:ext uri="{FF2B5EF4-FFF2-40B4-BE49-F238E27FC236}">
                <a16:creationId xmlns:a16="http://schemas.microsoft.com/office/drawing/2014/main" id="{E84520A3-EE6B-D4F1-9AC9-AF5E38C267E1}"/>
              </a:ext>
            </a:extLst>
          </p:cNvPr>
          <p:cNvSpPr>
            <a:spLocks noGrp="1"/>
          </p:cNvSpPr>
          <p:nvPr>
            <p:ph type="body" sz="quarter" idx="13" hasCustomPrompt="1"/>
          </p:nvPr>
        </p:nvSpPr>
        <p:spPr>
          <a:xfrm>
            <a:off x="555812" y="6307142"/>
            <a:ext cx="902491" cy="146194"/>
          </a:xfrm>
        </p:spPr>
        <p:txBody>
          <a:bodyPr wrap="none" anchor="b" anchorCtr="0">
            <a:spAutoFit/>
          </a:bodyPr>
          <a:lstStyle>
            <a:lvl1pPr>
              <a:spcBef>
                <a:spcPts val="0"/>
              </a:spcBef>
              <a:defRPr sz="950"/>
            </a:lvl1pPr>
          </a:lstStyle>
          <a:p>
            <a:pPr lvl="0"/>
            <a:r>
              <a:rPr lang="de-DE"/>
              <a:t>Fußnote / Quelle</a:t>
            </a:r>
          </a:p>
        </p:txBody>
      </p:sp>
      <p:sp>
        <p:nvSpPr>
          <p:cNvPr id="2" name="Bildplatzhalter 71">
            <a:extLst>
              <a:ext uri="{FF2B5EF4-FFF2-40B4-BE49-F238E27FC236}">
                <a16:creationId xmlns:a16="http://schemas.microsoft.com/office/drawing/2014/main" id="{6EC77A05-53D3-24AA-720A-151494E59F96}"/>
              </a:ext>
            </a:extLst>
          </p:cNvPr>
          <p:cNvSpPr>
            <a:spLocks noGrp="1"/>
          </p:cNvSpPr>
          <p:nvPr>
            <p:ph type="pic" sz="quarter" idx="15"/>
          </p:nvPr>
        </p:nvSpPr>
        <p:spPr>
          <a:xfrm>
            <a:off x="555813" y="1556792"/>
            <a:ext cx="5462076" cy="2208626"/>
          </a:xfrm>
          <a:solidFill>
            <a:srgbClr val="D9E5EC"/>
          </a:solidFill>
          <a:ln>
            <a:noFill/>
          </a:ln>
        </p:spPr>
        <p:txBody>
          <a:bodyPr/>
          <a:lstStyle>
            <a:lvl1pPr>
              <a:defRPr sz="800"/>
            </a:lvl1pPr>
          </a:lstStyle>
          <a:p>
            <a:endParaRPr lang="de-DE"/>
          </a:p>
        </p:txBody>
      </p:sp>
      <p:sp>
        <p:nvSpPr>
          <p:cNvPr id="17" name="Textplatzhalter 16">
            <a:extLst>
              <a:ext uri="{FF2B5EF4-FFF2-40B4-BE49-F238E27FC236}">
                <a16:creationId xmlns:a16="http://schemas.microsoft.com/office/drawing/2014/main" id="{496D4E97-017B-C47B-D005-6D2C6B05B926}"/>
              </a:ext>
            </a:extLst>
          </p:cNvPr>
          <p:cNvSpPr>
            <a:spLocks noGrp="1"/>
          </p:cNvSpPr>
          <p:nvPr>
            <p:ph type="body" sz="quarter" idx="16"/>
          </p:nvPr>
        </p:nvSpPr>
        <p:spPr>
          <a:xfrm>
            <a:off x="555812" y="3925577"/>
            <a:ext cx="5462076"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 name="Bildplatzhalter 71">
            <a:extLst>
              <a:ext uri="{FF2B5EF4-FFF2-40B4-BE49-F238E27FC236}">
                <a16:creationId xmlns:a16="http://schemas.microsoft.com/office/drawing/2014/main" id="{8EBE02C2-14DB-61AF-D632-9362171C9399}"/>
              </a:ext>
            </a:extLst>
          </p:cNvPr>
          <p:cNvSpPr>
            <a:spLocks noGrp="1"/>
          </p:cNvSpPr>
          <p:nvPr>
            <p:ph type="pic" sz="quarter" idx="17"/>
          </p:nvPr>
        </p:nvSpPr>
        <p:spPr>
          <a:xfrm>
            <a:off x="6174113" y="1556792"/>
            <a:ext cx="5462075" cy="2208626"/>
          </a:xfrm>
          <a:solidFill>
            <a:srgbClr val="D9E5EC"/>
          </a:solidFill>
          <a:ln>
            <a:noFill/>
          </a:ln>
        </p:spPr>
        <p:txBody>
          <a:bodyPr/>
          <a:lstStyle>
            <a:lvl1pPr>
              <a:defRPr sz="800"/>
            </a:lvl1pPr>
          </a:lstStyle>
          <a:p>
            <a:endParaRPr lang="de-DE"/>
          </a:p>
        </p:txBody>
      </p:sp>
      <p:sp>
        <p:nvSpPr>
          <p:cNvPr id="19" name="Textplatzhalter 16">
            <a:extLst>
              <a:ext uri="{FF2B5EF4-FFF2-40B4-BE49-F238E27FC236}">
                <a16:creationId xmlns:a16="http://schemas.microsoft.com/office/drawing/2014/main" id="{12C7DA4D-924B-9265-0FE9-BD952BAA6A94}"/>
              </a:ext>
            </a:extLst>
          </p:cNvPr>
          <p:cNvSpPr>
            <a:spLocks noGrp="1"/>
          </p:cNvSpPr>
          <p:nvPr>
            <p:ph type="body" sz="quarter" idx="18"/>
          </p:nvPr>
        </p:nvSpPr>
        <p:spPr>
          <a:xfrm>
            <a:off x="6174112" y="3925577"/>
            <a:ext cx="5462075" cy="231171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9">
            <a:extLst>
              <a:ext uri="{FF2B5EF4-FFF2-40B4-BE49-F238E27FC236}">
                <a16:creationId xmlns:a16="http://schemas.microsoft.com/office/drawing/2014/main" id="{4FCF8F7F-7C02-3544-251A-E8339D881631}"/>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055039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slideLayout" Target="../slideLayouts/slideLayout115.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theme" Target="../theme/theme3.xml"/><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ihandform: Form 1">
            <a:extLst>
              <a:ext uri="{FF2B5EF4-FFF2-40B4-BE49-F238E27FC236}">
                <a16:creationId xmlns:a16="http://schemas.microsoft.com/office/drawing/2014/main" id="{EFC60786-DF5B-6C1D-9559-80700230B84F}"/>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8" name="Ellipse 7">
            <a:extLst>
              <a:ext uri="{FF2B5EF4-FFF2-40B4-BE49-F238E27FC236}">
                <a16:creationId xmlns:a16="http://schemas.microsoft.com/office/drawing/2014/main" id="{38988902-471C-77F8-8D6C-ECAE21013608}"/>
              </a:ext>
            </a:extLst>
          </p:cNvPr>
          <p:cNvSpPr/>
          <p:nvPr userDrawn="1"/>
        </p:nvSpPr>
        <p:spPr>
          <a:xfrm>
            <a:off x="11006962" y="946404"/>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13E5A1A2-3BED-9DFD-C51E-3AEB7B2A1760}"/>
              </a:ext>
            </a:extLst>
          </p:cNvPr>
          <p:cNvSpPr/>
          <p:nvPr userDrawn="1"/>
        </p:nvSpPr>
        <p:spPr>
          <a:xfrm>
            <a:off x="11828272" y="946404"/>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F5CDFE92-B914-55C2-98F0-C579D5BC8643}"/>
              </a:ext>
            </a:extLst>
          </p:cNvPr>
          <p:cNvSpPr/>
          <p:nvPr userDrawn="1"/>
        </p:nvSpPr>
        <p:spPr>
          <a:xfrm>
            <a:off x="11796450" y="918995"/>
            <a:ext cx="85261" cy="85261"/>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nvGrpSpPr>
          <p:cNvPr id="11" name="Gruppieren 10">
            <a:extLst>
              <a:ext uri="{FF2B5EF4-FFF2-40B4-BE49-F238E27FC236}">
                <a16:creationId xmlns:a16="http://schemas.microsoft.com/office/drawing/2014/main" id="{7C9A1774-B0C1-1FAC-95BB-9E95FAEE39F4}"/>
              </a:ext>
            </a:extLst>
          </p:cNvPr>
          <p:cNvGrpSpPr/>
          <p:nvPr userDrawn="1"/>
        </p:nvGrpSpPr>
        <p:grpSpPr>
          <a:xfrm>
            <a:off x="0" y="0"/>
            <a:ext cx="12192000" cy="6858000"/>
            <a:chOff x="0" y="0"/>
            <a:chExt cx="12192000" cy="6858000"/>
          </a:xfrm>
        </p:grpSpPr>
        <p:cxnSp>
          <p:nvCxnSpPr>
            <p:cNvPr id="20" name="Gerader Verbinder 19">
              <a:extLst>
                <a:ext uri="{FF2B5EF4-FFF2-40B4-BE49-F238E27FC236}">
                  <a16:creationId xmlns:a16="http://schemas.microsoft.com/office/drawing/2014/main" id="{AEFC56D0-0EEA-C17F-9EF7-E8BC68BBC9BE}"/>
                </a:ext>
              </a:extLst>
            </p:cNvPr>
            <p:cNvCxnSpPr>
              <a:cxnSpLocks/>
            </p:cNvCxnSpPr>
            <p:nvPr userDrawn="1"/>
          </p:nvCxnSpPr>
          <p:spPr>
            <a:xfrm>
              <a:off x="0" y="6237312"/>
              <a:ext cx="12192000" cy="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4E22C92-EE74-F12D-B6DD-FBA6117D0B7B}"/>
                </a:ext>
              </a:extLst>
            </p:cNvPr>
            <p:cNvCxnSpPr>
              <a:cxnSpLocks/>
            </p:cNvCxnSpPr>
            <p:nvPr userDrawn="1"/>
          </p:nvCxnSpPr>
          <p:spPr>
            <a:xfrm>
              <a:off x="0" y="1556792"/>
              <a:ext cx="12192000" cy="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2BD283C-99D7-98DF-19AD-0ECA544DE676}"/>
                </a:ext>
              </a:extLst>
            </p:cNvPr>
            <p:cNvCxnSpPr>
              <a:cxnSpLocks/>
            </p:cNvCxnSpPr>
            <p:nvPr userDrawn="1"/>
          </p:nvCxnSpPr>
          <p:spPr>
            <a:xfrm>
              <a:off x="555812" y="0"/>
              <a:ext cx="0" cy="685800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78B22E0-7AC2-35DE-3BF6-7A58742DEC2E}"/>
                </a:ext>
              </a:extLst>
            </p:cNvPr>
            <p:cNvCxnSpPr>
              <a:cxnSpLocks/>
            </p:cNvCxnSpPr>
            <p:nvPr userDrawn="1"/>
          </p:nvCxnSpPr>
          <p:spPr>
            <a:xfrm>
              <a:off x="11636188" y="0"/>
              <a:ext cx="0" cy="6858000"/>
            </a:xfrm>
            <a:prstGeom prst="line">
              <a:avLst/>
            </a:prstGeom>
            <a:ln cap="rnd">
              <a:no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userDrawn="1">
            <p:ph type="title"/>
          </p:nvPr>
        </p:nvSpPr>
        <p:spPr>
          <a:xfrm>
            <a:off x="555812" y="404547"/>
            <a:ext cx="11080376" cy="430887"/>
          </a:xfrm>
          <a:prstGeom prst="rect">
            <a:avLst/>
          </a:prstGeom>
        </p:spPr>
        <p:txBody>
          <a:bodyPr vert="horz" wrap="square" lIns="0" tIns="0" rIns="0" bIns="0" rtlCol="0" anchor="t" anchorCtr="0">
            <a:spAutoFit/>
          </a:bodyPr>
          <a:lstStyle/>
          <a:p>
            <a:r>
              <a:rPr lang="de-DE"/>
              <a:t>Titelmasterformat durch Klicken bearbeiten</a:t>
            </a:r>
          </a:p>
        </p:txBody>
      </p:sp>
      <p:sp>
        <p:nvSpPr>
          <p:cNvPr id="3" name="Textplatzhalter 2"/>
          <p:cNvSpPr>
            <a:spLocks noGrp="1"/>
          </p:cNvSpPr>
          <p:nvPr userDrawn="1">
            <p:ph type="body" idx="1"/>
          </p:nvPr>
        </p:nvSpPr>
        <p:spPr>
          <a:xfrm>
            <a:off x="555812" y="1556792"/>
            <a:ext cx="11080376" cy="468052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userDrawn="1">
            <p:ph type="dt" sz="half" idx="2"/>
          </p:nvPr>
        </p:nvSpPr>
        <p:spPr>
          <a:xfrm>
            <a:off x="10311730" y="6539709"/>
            <a:ext cx="605935" cy="146194"/>
          </a:xfrm>
          <a:prstGeom prst="rect">
            <a:avLst/>
          </a:prstGeom>
        </p:spPr>
        <p:txBody>
          <a:bodyPr vert="horz" wrap="none" lIns="0" tIns="0" rIns="0" bIns="0" rtlCol="0" anchor="ctr">
            <a:spAutoFit/>
          </a:bodyPr>
          <a:lstStyle>
            <a:lvl1pPr algn="l">
              <a:defRPr sz="950">
                <a:solidFill>
                  <a:schemeClr val="bg2">
                    <a:lumMod val="50000"/>
                  </a:schemeClr>
                </a:solidFill>
              </a:defRPr>
            </a:lvl1pPr>
          </a:lstStyle>
          <a:p>
            <a:fld id="{A877400A-EF0A-466F-8C11-0B9D22F3835B}" type="datetime1">
              <a:rPr lang="de-DE" smtClean="0"/>
              <a:t>16.10.2023</a:t>
            </a:fld>
            <a:endParaRPr lang="de-DE"/>
          </a:p>
        </p:txBody>
      </p:sp>
      <p:sp>
        <p:nvSpPr>
          <p:cNvPr id="5" name="Fußzeilenplatzhalter 4"/>
          <p:cNvSpPr>
            <a:spLocks noGrp="1"/>
          </p:cNvSpPr>
          <p:nvPr userDrawn="1">
            <p:ph type="ftr" sz="quarter" idx="3"/>
          </p:nvPr>
        </p:nvSpPr>
        <p:spPr>
          <a:xfrm>
            <a:off x="555812" y="6539709"/>
            <a:ext cx="9576000" cy="146194"/>
          </a:xfrm>
          <a:prstGeom prst="rect">
            <a:avLst/>
          </a:prstGeom>
        </p:spPr>
        <p:txBody>
          <a:bodyPr vert="horz" lIns="0" tIns="0" rIns="0" bIns="0" rtlCol="0" anchor="ctr">
            <a:spAutoFit/>
          </a:bodyPr>
          <a:lstStyle>
            <a:lvl1pPr algn="l">
              <a:defRPr sz="950">
                <a:solidFill>
                  <a:schemeClr val="bg2">
                    <a:lumMod val="50000"/>
                  </a:schemeClr>
                </a:solidFill>
              </a:defRPr>
            </a:lvl1pPr>
          </a:lstStyle>
          <a:p>
            <a:r>
              <a:rPr lang="de-DE" dirty="0"/>
              <a:t>HTWG Hochschule Konstanz  |  Studiengänge Wirtschaftsrecht  |  © Urheberrechtlich geschütztes Material</a:t>
            </a:r>
          </a:p>
        </p:txBody>
      </p:sp>
      <p:sp>
        <p:nvSpPr>
          <p:cNvPr id="6" name="Foliennummernplatzhalter 5"/>
          <p:cNvSpPr>
            <a:spLocks noGrp="1"/>
          </p:cNvSpPr>
          <p:nvPr userDrawn="1">
            <p:ph type="sldNum" sz="quarter" idx="4"/>
          </p:nvPr>
        </p:nvSpPr>
        <p:spPr>
          <a:xfrm>
            <a:off x="11097583" y="6510018"/>
            <a:ext cx="538605" cy="205576"/>
          </a:xfrm>
          <a:prstGeom prst="roundRect">
            <a:avLst>
              <a:gd name="adj" fmla="val 50000"/>
            </a:avLst>
          </a:prstGeom>
          <a:solidFill>
            <a:schemeClr val="accent3"/>
          </a:solidFill>
          <a:ln>
            <a:noFill/>
          </a:ln>
        </p:spPr>
        <p:txBody>
          <a:bodyPr vert="horz" wrap="square" lIns="0" tIns="0" rIns="72000" bIns="0" rtlCol="0" anchor="ctr">
            <a:spAutoFit/>
          </a:bodyPr>
          <a:lstStyle>
            <a:lvl1pPr algn="r">
              <a:defRPr sz="950">
                <a:solidFill>
                  <a:schemeClr val="bg1"/>
                </a:solidFill>
              </a:defRPr>
            </a:lvl1pPr>
          </a:lstStyle>
          <a:p>
            <a:fld id="{69F34120-B5BD-450B-94B9-3E8DBFFED806}" type="slidenum">
              <a:rPr lang="de-DE" smtClean="0"/>
              <a:pPr/>
              <a:t>‹Nr.›</a:t>
            </a:fld>
            <a:endParaRPr lang="de-DE"/>
          </a:p>
        </p:txBody>
      </p:sp>
    </p:spTree>
    <p:extLst>
      <p:ext uri="{BB962C8B-B14F-4D97-AF65-F5344CB8AC3E}">
        <p14:creationId xmlns:p14="http://schemas.microsoft.com/office/powerpoint/2010/main" val="2650880218"/>
      </p:ext>
    </p:extLst>
  </p:cSld>
  <p:clrMap bg1="lt1" tx1="dk1" bg2="lt2" tx2="dk2" accent1="accent1" accent2="accent2" accent3="accent3" accent4="accent4" accent5="accent5" accent6="accent6" hlink="hlink" folHlink="folHlink"/>
  <p:sldLayoutIdLst>
    <p:sldLayoutId id="2147483727" r:id="rId1"/>
    <p:sldLayoutId id="2147483730" r:id="rId2"/>
    <p:sldLayoutId id="2147483728" r:id="rId3"/>
    <p:sldLayoutId id="2147483729" r:id="rId4"/>
    <p:sldLayoutId id="2147483673" r:id="rId5"/>
    <p:sldLayoutId id="2147483731" r:id="rId6"/>
    <p:sldLayoutId id="2147483718" r:id="rId7"/>
    <p:sldLayoutId id="2147483719" r:id="rId8"/>
    <p:sldLayoutId id="2147483732" r:id="rId9"/>
    <p:sldLayoutId id="2147483733" r:id="rId10"/>
    <p:sldLayoutId id="2147483666" r:id="rId11"/>
    <p:sldLayoutId id="2147483726" r:id="rId12"/>
    <p:sldLayoutId id="2147483662" r:id="rId13"/>
    <p:sldLayoutId id="2147483664" r:id="rId14"/>
    <p:sldLayoutId id="2147483675" r:id="rId15"/>
    <p:sldLayoutId id="2147483725" r:id="rId16"/>
    <p:sldLayoutId id="2147483738" r:id="rId17"/>
    <p:sldLayoutId id="2147483678" r:id="rId18"/>
    <p:sldLayoutId id="2147483679" r:id="rId19"/>
    <p:sldLayoutId id="2147483680" r:id="rId20"/>
    <p:sldLayoutId id="2147483690" r:id="rId21"/>
    <p:sldLayoutId id="2147483693" r:id="rId22"/>
    <p:sldLayoutId id="2147483695" r:id="rId23"/>
    <p:sldLayoutId id="2147483696" r:id="rId24"/>
    <p:sldLayoutId id="2147483697" r:id="rId25"/>
    <p:sldLayoutId id="2147483699" r:id="rId26"/>
    <p:sldLayoutId id="2147483687" r:id="rId27"/>
    <p:sldLayoutId id="2147483688" r:id="rId28"/>
    <p:sldLayoutId id="2147483677" r:id="rId29"/>
    <p:sldLayoutId id="2147483700" r:id="rId30"/>
    <p:sldLayoutId id="2147483702" r:id="rId31"/>
    <p:sldLayoutId id="2147483735" r:id="rId32"/>
    <p:sldLayoutId id="2147483737" r:id="rId33"/>
    <p:sldLayoutId id="2147483701" r:id="rId34"/>
    <p:sldLayoutId id="2147483734" r:id="rId35"/>
    <p:sldLayoutId id="2147483736" r:id="rId36"/>
    <p:sldLayoutId id="2147483667" r:id="rId37"/>
  </p:sldLayoutIdLst>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tabLst/>
        <a:defRPr sz="2000" kern="1200">
          <a:solidFill>
            <a:schemeClr val="tx1"/>
          </a:solidFill>
          <a:latin typeface="+mn-lt"/>
          <a:ea typeface="+mn-ea"/>
          <a:cs typeface="+mn-cs"/>
        </a:defRPr>
      </a:lvl1pPr>
      <a:lvl2pPr marL="263525" indent="-263525" algn="l" defTabSz="914400" rtl="0" eaLnBrk="1" latinLnBrk="0" hangingPunct="1">
        <a:spcBef>
          <a:spcPts val="600"/>
        </a:spcBef>
        <a:buClr>
          <a:srgbClr val="009B91"/>
        </a:buClr>
        <a:buFont typeface="Arial" panose="020B0604020202020204" pitchFamily="34" charset="0"/>
        <a:buChar char="•"/>
        <a:defRPr sz="2000" kern="1200">
          <a:solidFill>
            <a:schemeClr val="tx1"/>
          </a:solidFill>
          <a:latin typeface="+mn-lt"/>
          <a:ea typeface="+mn-ea"/>
          <a:cs typeface="+mn-cs"/>
        </a:defRPr>
      </a:lvl2pPr>
      <a:lvl3pPr marL="536575" indent="-273050" algn="l" defTabSz="914400" rtl="0" eaLnBrk="1" latinLnBrk="0" hangingPunct="1">
        <a:spcBef>
          <a:spcPts val="0"/>
        </a:spcBef>
        <a:buClr>
          <a:srgbClr val="009B91"/>
        </a:buClr>
        <a:buFont typeface="Symbol" panose="05050102010706020507" pitchFamily="18" charset="2"/>
        <a:buChar char="-"/>
        <a:defRPr sz="1800" kern="1200">
          <a:solidFill>
            <a:schemeClr val="tx1"/>
          </a:solidFill>
          <a:latin typeface="+mn-lt"/>
          <a:ea typeface="+mn-ea"/>
          <a:cs typeface="+mn-cs"/>
        </a:defRPr>
      </a:lvl3pPr>
      <a:lvl4pPr marL="803275" indent="-268288" algn="l" defTabSz="914400" rtl="0" eaLnBrk="1" latinLnBrk="0" hangingPunct="1">
        <a:spcBef>
          <a:spcPts val="0"/>
        </a:spcBef>
        <a:buClr>
          <a:srgbClr val="009B91"/>
        </a:buClr>
        <a:buFont typeface="Arial" panose="020B0604020202020204" pitchFamily="34" charset="0"/>
        <a:buChar char="•"/>
        <a:defRPr sz="1800" kern="1200">
          <a:solidFill>
            <a:schemeClr val="tx1"/>
          </a:solidFill>
          <a:latin typeface="+mn-lt"/>
          <a:ea typeface="+mn-ea"/>
          <a:cs typeface="+mn-cs"/>
        </a:defRPr>
      </a:lvl4pPr>
      <a:lvl5pPr marL="1081088" indent="-277813" algn="l" defTabSz="914400" rtl="0" eaLnBrk="1" latinLnBrk="0" hangingPunct="1">
        <a:spcBef>
          <a:spcPts val="0"/>
        </a:spcBef>
        <a:buClr>
          <a:srgbClr val="009B91"/>
        </a:buClr>
        <a:buFont typeface="Symbol" panose="05050102010706020507" pitchFamily="18"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347" userDrawn="1">
          <p15:clr>
            <a:srgbClr val="F26B43"/>
          </p15:clr>
        </p15:guide>
        <p15:guide id="3" orient="horz" pos="3929" userDrawn="1">
          <p15:clr>
            <a:srgbClr val="F26B43"/>
          </p15:clr>
        </p15:guide>
        <p15:guide id="4" pos="73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ihandform: Form 1">
            <a:extLst>
              <a:ext uri="{FF2B5EF4-FFF2-40B4-BE49-F238E27FC236}">
                <a16:creationId xmlns:a16="http://schemas.microsoft.com/office/drawing/2014/main" id="{EFC60786-DF5B-6C1D-9559-80700230B84F}"/>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8" name="Ellipse 7">
            <a:extLst>
              <a:ext uri="{FF2B5EF4-FFF2-40B4-BE49-F238E27FC236}">
                <a16:creationId xmlns:a16="http://schemas.microsoft.com/office/drawing/2014/main" id="{38988902-471C-77F8-8D6C-ECAE21013608}"/>
              </a:ext>
            </a:extLst>
          </p:cNvPr>
          <p:cNvSpPr/>
          <p:nvPr userDrawn="1"/>
        </p:nvSpPr>
        <p:spPr>
          <a:xfrm>
            <a:off x="11006962" y="946404"/>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13E5A1A2-3BED-9DFD-C51E-3AEB7B2A1760}"/>
              </a:ext>
            </a:extLst>
          </p:cNvPr>
          <p:cNvSpPr/>
          <p:nvPr userDrawn="1"/>
        </p:nvSpPr>
        <p:spPr>
          <a:xfrm>
            <a:off x="11828272" y="946404"/>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F5CDFE92-B914-55C2-98F0-C579D5BC8643}"/>
              </a:ext>
            </a:extLst>
          </p:cNvPr>
          <p:cNvSpPr/>
          <p:nvPr userDrawn="1"/>
        </p:nvSpPr>
        <p:spPr>
          <a:xfrm>
            <a:off x="11796450" y="918995"/>
            <a:ext cx="85261" cy="85261"/>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nvGrpSpPr>
          <p:cNvPr id="11" name="Gruppieren 10">
            <a:extLst>
              <a:ext uri="{FF2B5EF4-FFF2-40B4-BE49-F238E27FC236}">
                <a16:creationId xmlns:a16="http://schemas.microsoft.com/office/drawing/2014/main" id="{7C9A1774-B0C1-1FAC-95BB-9E95FAEE39F4}"/>
              </a:ext>
            </a:extLst>
          </p:cNvPr>
          <p:cNvGrpSpPr/>
          <p:nvPr userDrawn="1"/>
        </p:nvGrpSpPr>
        <p:grpSpPr>
          <a:xfrm>
            <a:off x="0" y="0"/>
            <a:ext cx="12192000" cy="6858000"/>
            <a:chOff x="0" y="0"/>
            <a:chExt cx="12192000" cy="6858000"/>
          </a:xfrm>
        </p:grpSpPr>
        <p:cxnSp>
          <p:nvCxnSpPr>
            <p:cNvPr id="20" name="Gerader Verbinder 19">
              <a:extLst>
                <a:ext uri="{FF2B5EF4-FFF2-40B4-BE49-F238E27FC236}">
                  <a16:creationId xmlns:a16="http://schemas.microsoft.com/office/drawing/2014/main" id="{AEFC56D0-0EEA-C17F-9EF7-E8BC68BBC9BE}"/>
                </a:ext>
              </a:extLst>
            </p:cNvPr>
            <p:cNvCxnSpPr>
              <a:cxnSpLocks/>
            </p:cNvCxnSpPr>
            <p:nvPr userDrawn="1"/>
          </p:nvCxnSpPr>
          <p:spPr>
            <a:xfrm>
              <a:off x="0" y="6237312"/>
              <a:ext cx="12192000" cy="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4E22C92-EE74-F12D-B6DD-FBA6117D0B7B}"/>
                </a:ext>
              </a:extLst>
            </p:cNvPr>
            <p:cNvCxnSpPr>
              <a:cxnSpLocks/>
            </p:cNvCxnSpPr>
            <p:nvPr userDrawn="1"/>
          </p:nvCxnSpPr>
          <p:spPr>
            <a:xfrm>
              <a:off x="0" y="1556792"/>
              <a:ext cx="12192000" cy="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2BD283C-99D7-98DF-19AD-0ECA544DE676}"/>
                </a:ext>
              </a:extLst>
            </p:cNvPr>
            <p:cNvCxnSpPr>
              <a:cxnSpLocks/>
            </p:cNvCxnSpPr>
            <p:nvPr userDrawn="1"/>
          </p:nvCxnSpPr>
          <p:spPr>
            <a:xfrm>
              <a:off x="555812" y="0"/>
              <a:ext cx="0" cy="685800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78B22E0-7AC2-35DE-3BF6-7A58742DEC2E}"/>
                </a:ext>
              </a:extLst>
            </p:cNvPr>
            <p:cNvCxnSpPr>
              <a:cxnSpLocks/>
            </p:cNvCxnSpPr>
            <p:nvPr userDrawn="1"/>
          </p:nvCxnSpPr>
          <p:spPr>
            <a:xfrm>
              <a:off x="11636188" y="0"/>
              <a:ext cx="0" cy="6858000"/>
            </a:xfrm>
            <a:prstGeom prst="line">
              <a:avLst/>
            </a:prstGeom>
            <a:ln cap="rnd">
              <a:no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userDrawn="1">
            <p:ph type="title"/>
          </p:nvPr>
        </p:nvSpPr>
        <p:spPr>
          <a:xfrm>
            <a:off x="555812" y="404547"/>
            <a:ext cx="11080376" cy="430887"/>
          </a:xfrm>
          <a:prstGeom prst="rect">
            <a:avLst/>
          </a:prstGeom>
        </p:spPr>
        <p:txBody>
          <a:bodyPr vert="horz" wrap="square" lIns="0" tIns="0" rIns="0" bIns="0" rtlCol="0" anchor="t" anchorCtr="0">
            <a:spAutoFit/>
          </a:bodyPr>
          <a:lstStyle/>
          <a:p>
            <a:r>
              <a:rPr lang="de-DE"/>
              <a:t>Titelmasterformat durch Klicken bearbeiten</a:t>
            </a:r>
          </a:p>
        </p:txBody>
      </p:sp>
      <p:sp>
        <p:nvSpPr>
          <p:cNvPr id="3" name="Textplatzhalter 2"/>
          <p:cNvSpPr>
            <a:spLocks noGrp="1"/>
          </p:cNvSpPr>
          <p:nvPr userDrawn="1">
            <p:ph type="body" idx="1"/>
          </p:nvPr>
        </p:nvSpPr>
        <p:spPr>
          <a:xfrm>
            <a:off x="555812" y="1556792"/>
            <a:ext cx="11080376" cy="468052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userDrawn="1">
            <p:ph type="dt" sz="half" idx="2"/>
          </p:nvPr>
        </p:nvSpPr>
        <p:spPr>
          <a:xfrm>
            <a:off x="10311730" y="6539709"/>
            <a:ext cx="605935" cy="146194"/>
          </a:xfrm>
          <a:prstGeom prst="rect">
            <a:avLst/>
          </a:prstGeom>
        </p:spPr>
        <p:txBody>
          <a:bodyPr vert="horz" wrap="none" lIns="0" tIns="0" rIns="0" bIns="0" rtlCol="0" anchor="ctr">
            <a:spAutoFit/>
          </a:bodyPr>
          <a:lstStyle>
            <a:lvl1pPr algn="l">
              <a:defRPr sz="950">
                <a:solidFill>
                  <a:schemeClr val="bg2">
                    <a:lumMod val="50000"/>
                  </a:schemeClr>
                </a:solidFill>
              </a:defRPr>
            </a:lvl1pPr>
          </a:lstStyle>
          <a:p>
            <a:fld id="{A877400A-EF0A-466F-8C11-0B9D22F3835B}" type="datetime1">
              <a:rPr lang="de-DE" smtClean="0"/>
              <a:t>16.10.2023</a:t>
            </a:fld>
            <a:endParaRPr lang="de-DE"/>
          </a:p>
        </p:txBody>
      </p:sp>
      <p:sp>
        <p:nvSpPr>
          <p:cNvPr id="5" name="Fußzeilenplatzhalter 4"/>
          <p:cNvSpPr>
            <a:spLocks noGrp="1"/>
          </p:cNvSpPr>
          <p:nvPr userDrawn="1">
            <p:ph type="ftr" sz="quarter" idx="3"/>
          </p:nvPr>
        </p:nvSpPr>
        <p:spPr>
          <a:xfrm>
            <a:off x="555812" y="6539709"/>
            <a:ext cx="9576000" cy="146194"/>
          </a:xfrm>
          <a:prstGeom prst="rect">
            <a:avLst/>
          </a:prstGeom>
        </p:spPr>
        <p:txBody>
          <a:bodyPr vert="horz" lIns="0" tIns="0" rIns="0" bIns="0" rtlCol="0" anchor="ctr">
            <a:spAutoFit/>
          </a:bodyPr>
          <a:lstStyle>
            <a:lvl1pPr algn="l">
              <a:defRPr sz="950">
                <a:solidFill>
                  <a:schemeClr val="bg2">
                    <a:lumMod val="50000"/>
                  </a:schemeClr>
                </a:solidFill>
              </a:defRPr>
            </a:lvl1pPr>
          </a:lstStyle>
          <a:p>
            <a:r>
              <a:rPr lang="de-DE"/>
              <a:t>HTWG Hochschule Konstanz  |  Vorname Name  |  Titel Lehrveranstaltung, ggfs. konkretes Thema  |  © Urheberrechtlich geschütztes Material</a:t>
            </a:r>
          </a:p>
        </p:txBody>
      </p:sp>
      <p:sp>
        <p:nvSpPr>
          <p:cNvPr id="6" name="Foliennummernplatzhalter 5"/>
          <p:cNvSpPr>
            <a:spLocks noGrp="1"/>
          </p:cNvSpPr>
          <p:nvPr userDrawn="1">
            <p:ph type="sldNum" sz="quarter" idx="4"/>
          </p:nvPr>
        </p:nvSpPr>
        <p:spPr>
          <a:xfrm>
            <a:off x="11097583" y="6510018"/>
            <a:ext cx="538605" cy="205576"/>
          </a:xfrm>
          <a:prstGeom prst="roundRect">
            <a:avLst>
              <a:gd name="adj" fmla="val 50000"/>
            </a:avLst>
          </a:prstGeom>
          <a:solidFill>
            <a:schemeClr val="accent3"/>
          </a:solidFill>
          <a:ln>
            <a:noFill/>
          </a:ln>
        </p:spPr>
        <p:txBody>
          <a:bodyPr vert="horz" wrap="square" lIns="0" tIns="0" rIns="72000" bIns="0" rtlCol="0" anchor="ctr">
            <a:spAutoFit/>
          </a:bodyPr>
          <a:lstStyle>
            <a:lvl1pPr algn="r">
              <a:defRPr sz="950">
                <a:solidFill>
                  <a:schemeClr val="bg1"/>
                </a:solidFill>
              </a:defRPr>
            </a:lvl1pPr>
          </a:lstStyle>
          <a:p>
            <a:fld id="{69F34120-B5BD-450B-94B9-3E8DBFFED806}" type="slidenum">
              <a:rPr lang="de-DE" smtClean="0"/>
              <a:pPr/>
              <a:t>‹Nr.›</a:t>
            </a:fld>
            <a:endParaRPr lang="de-DE"/>
          </a:p>
        </p:txBody>
      </p:sp>
    </p:spTree>
    <p:extLst>
      <p:ext uri="{BB962C8B-B14F-4D97-AF65-F5344CB8AC3E}">
        <p14:creationId xmlns:p14="http://schemas.microsoft.com/office/powerpoint/2010/main" val="338159026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Lst>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tabLst/>
        <a:defRPr sz="2000" kern="1200">
          <a:solidFill>
            <a:schemeClr val="tx1"/>
          </a:solidFill>
          <a:latin typeface="+mn-lt"/>
          <a:ea typeface="+mn-ea"/>
          <a:cs typeface="+mn-cs"/>
        </a:defRPr>
      </a:lvl1pPr>
      <a:lvl2pPr marL="263525" indent="-263525" algn="l" defTabSz="914400" rtl="0" eaLnBrk="1" latinLnBrk="0" hangingPunct="1">
        <a:spcBef>
          <a:spcPts val="600"/>
        </a:spcBef>
        <a:buClr>
          <a:srgbClr val="009B91"/>
        </a:buClr>
        <a:buFont typeface="Arial" panose="020B0604020202020204" pitchFamily="34" charset="0"/>
        <a:buChar char="•"/>
        <a:defRPr sz="2000" kern="1200">
          <a:solidFill>
            <a:schemeClr val="tx1"/>
          </a:solidFill>
          <a:latin typeface="+mn-lt"/>
          <a:ea typeface="+mn-ea"/>
          <a:cs typeface="+mn-cs"/>
        </a:defRPr>
      </a:lvl2pPr>
      <a:lvl3pPr marL="536575" indent="-273050" algn="l" defTabSz="914400" rtl="0" eaLnBrk="1" latinLnBrk="0" hangingPunct="1">
        <a:spcBef>
          <a:spcPts val="0"/>
        </a:spcBef>
        <a:buClr>
          <a:srgbClr val="009B91"/>
        </a:buClr>
        <a:buFont typeface="Symbol" panose="05050102010706020507" pitchFamily="18" charset="2"/>
        <a:buChar char="-"/>
        <a:defRPr sz="1800" kern="1200">
          <a:solidFill>
            <a:schemeClr val="tx1"/>
          </a:solidFill>
          <a:latin typeface="+mn-lt"/>
          <a:ea typeface="+mn-ea"/>
          <a:cs typeface="+mn-cs"/>
        </a:defRPr>
      </a:lvl3pPr>
      <a:lvl4pPr marL="803275" indent="-268288" algn="l" defTabSz="914400" rtl="0" eaLnBrk="1" latinLnBrk="0" hangingPunct="1">
        <a:spcBef>
          <a:spcPts val="0"/>
        </a:spcBef>
        <a:buClr>
          <a:srgbClr val="009B91"/>
        </a:buClr>
        <a:buFont typeface="Arial" panose="020B0604020202020204" pitchFamily="34" charset="0"/>
        <a:buChar char="•"/>
        <a:defRPr sz="1800" kern="1200">
          <a:solidFill>
            <a:schemeClr val="tx1"/>
          </a:solidFill>
          <a:latin typeface="+mn-lt"/>
          <a:ea typeface="+mn-ea"/>
          <a:cs typeface="+mn-cs"/>
        </a:defRPr>
      </a:lvl4pPr>
      <a:lvl5pPr marL="1081088" indent="-277813" algn="l" defTabSz="914400" rtl="0" eaLnBrk="1" latinLnBrk="0" hangingPunct="1">
        <a:spcBef>
          <a:spcPts val="0"/>
        </a:spcBef>
        <a:buClr>
          <a:srgbClr val="009B91"/>
        </a:buClr>
        <a:buFont typeface="Symbol" panose="05050102010706020507" pitchFamily="18"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347">
          <p15:clr>
            <a:srgbClr val="F26B43"/>
          </p15:clr>
        </p15:guide>
        <p15:guide id="3" orient="horz" pos="3929">
          <p15:clr>
            <a:srgbClr val="F26B43"/>
          </p15:clr>
        </p15:guide>
        <p15:guide id="4" pos="73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ihandform: Form 1">
            <a:extLst>
              <a:ext uri="{FF2B5EF4-FFF2-40B4-BE49-F238E27FC236}">
                <a16:creationId xmlns:a16="http://schemas.microsoft.com/office/drawing/2014/main" id="{EFC60786-DF5B-6C1D-9559-80700230B84F}"/>
              </a:ext>
            </a:extLst>
          </p:cNvPr>
          <p:cNvSpPr/>
          <p:nvPr userDrawn="1"/>
        </p:nvSpPr>
        <p:spPr>
          <a:xfrm rot="18883310" flipH="1">
            <a:off x="-64329" y="170994"/>
            <a:ext cx="584977" cy="1284825"/>
          </a:xfrm>
          <a:custGeom>
            <a:avLst/>
            <a:gdLst>
              <a:gd name="connsiteX0" fmla="*/ 0 w 3013363"/>
              <a:gd name="connsiteY0" fmla="*/ 0 h 6618461"/>
              <a:gd name="connsiteX1" fmla="*/ 3013363 w 3013363"/>
              <a:gd name="connsiteY1" fmla="*/ 2984245 h 6618461"/>
              <a:gd name="connsiteX2" fmla="*/ 3013363 w 3013363"/>
              <a:gd name="connsiteY2" fmla="*/ 5111779 h 6618461"/>
              <a:gd name="connsiteX3" fmla="*/ 1506681 w 3013363"/>
              <a:gd name="connsiteY3" fmla="*/ 6618461 h 6618461"/>
              <a:gd name="connsiteX4" fmla="*/ 1506682 w 3013363"/>
              <a:gd name="connsiteY4" fmla="*/ 6618460 h 6618461"/>
              <a:gd name="connsiteX5" fmla="*/ 0 w 3013363"/>
              <a:gd name="connsiteY5" fmla="*/ 5111778 h 66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3363" h="6618461">
                <a:moveTo>
                  <a:pt x="0" y="0"/>
                </a:moveTo>
                <a:lnTo>
                  <a:pt x="3013363" y="2984245"/>
                </a:lnTo>
                <a:lnTo>
                  <a:pt x="3013363" y="5111779"/>
                </a:lnTo>
                <a:cubicBezTo>
                  <a:pt x="3013363" y="5943896"/>
                  <a:pt x="2338798" y="6618461"/>
                  <a:pt x="1506681" y="6618461"/>
                </a:cubicBezTo>
                <a:lnTo>
                  <a:pt x="1506682" y="6618460"/>
                </a:lnTo>
                <a:cubicBezTo>
                  <a:pt x="674565" y="6618460"/>
                  <a:pt x="0" y="5943895"/>
                  <a:pt x="0" y="5111778"/>
                </a:cubicBezTo>
                <a:close/>
              </a:path>
            </a:pathLst>
          </a:custGeom>
          <a:solidFill>
            <a:srgbClr val="D9E5E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algn="ctr"/>
            <a:endParaRPr lang="de-DE" sz="1400">
              <a:solidFill>
                <a:schemeClr val="tx1"/>
              </a:solidFill>
            </a:endParaRPr>
          </a:p>
        </p:txBody>
      </p:sp>
      <p:sp>
        <p:nvSpPr>
          <p:cNvPr id="8" name="Ellipse 7">
            <a:extLst>
              <a:ext uri="{FF2B5EF4-FFF2-40B4-BE49-F238E27FC236}">
                <a16:creationId xmlns:a16="http://schemas.microsoft.com/office/drawing/2014/main" id="{38988902-471C-77F8-8D6C-ECAE21013608}"/>
              </a:ext>
            </a:extLst>
          </p:cNvPr>
          <p:cNvSpPr/>
          <p:nvPr userDrawn="1"/>
        </p:nvSpPr>
        <p:spPr>
          <a:xfrm>
            <a:off x="11006962" y="946404"/>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9" name="Ellipse 8">
            <a:extLst>
              <a:ext uri="{FF2B5EF4-FFF2-40B4-BE49-F238E27FC236}">
                <a16:creationId xmlns:a16="http://schemas.microsoft.com/office/drawing/2014/main" id="{13E5A1A2-3BED-9DFD-C51E-3AEB7B2A1760}"/>
              </a:ext>
            </a:extLst>
          </p:cNvPr>
          <p:cNvSpPr/>
          <p:nvPr userDrawn="1"/>
        </p:nvSpPr>
        <p:spPr>
          <a:xfrm>
            <a:off x="11828272" y="946404"/>
            <a:ext cx="21619" cy="21619"/>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sp>
        <p:nvSpPr>
          <p:cNvPr id="10" name="Ellipse 9">
            <a:extLst>
              <a:ext uri="{FF2B5EF4-FFF2-40B4-BE49-F238E27FC236}">
                <a16:creationId xmlns:a16="http://schemas.microsoft.com/office/drawing/2014/main" id="{F5CDFE92-B914-55C2-98F0-C579D5BC8643}"/>
              </a:ext>
            </a:extLst>
          </p:cNvPr>
          <p:cNvSpPr/>
          <p:nvPr userDrawn="1"/>
        </p:nvSpPr>
        <p:spPr>
          <a:xfrm>
            <a:off x="11796450" y="918995"/>
            <a:ext cx="85261" cy="85261"/>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400">
              <a:solidFill>
                <a:schemeClr val="tx1"/>
              </a:solidFill>
            </a:endParaRPr>
          </a:p>
        </p:txBody>
      </p:sp>
      <p:grpSp>
        <p:nvGrpSpPr>
          <p:cNvPr id="11" name="Gruppieren 10">
            <a:extLst>
              <a:ext uri="{FF2B5EF4-FFF2-40B4-BE49-F238E27FC236}">
                <a16:creationId xmlns:a16="http://schemas.microsoft.com/office/drawing/2014/main" id="{7C9A1774-B0C1-1FAC-95BB-9E95FAEE39F4}"/>
              </a:ext>
            </a:extLst>
          </p:cNvPr>
          <p:cNvGrpSpPr/>
          <p:nvPr userDrawn="1"/>
        </p:nvGrpSpPr>
        <p:grpSpPr>
          <a:xfrm>
            <a:off x="0" y="0"/>
            <a:ext cx="12192000" cy="6858000"/>
            <a:chOff x="0" y="0"/>
            <a:chExt cx="12192000" cy="6858000"/>
          </a:xfrm>
        </p:grpSpPr>
        <p:cxnSp>
          <p:nvCxnSpPr>
            <p:cNvPr id="20" name="Gerader Verbinder 19">
              <a:extLst>
                <a:ext uri="{FF2B5EF4-FFF2-40B4-BE49-F238E27FC236}">
                  <a16:creationId xmlns:a16="http://schemas.microsoft.com/office/drawing/2014/main" id="{AEFC56D0-0EEA-C17F-9EF7-E8BC68BBC9BE}"/>
                </a:ext>
              </a:extLst>
            </p:cNvPr>
            <p:cNvCxnSpPr>
              <a:cxnSpLocks/>
            </p:cNvCxnSpPr>
            <p:nvPr userDrawn="1"/>
          </p:nvCxnSpPr>
          <p:spPr>
            <a:xfrm>
              <a:off x="0" y="6237312"/>
              <a:ext cx="12192000" cy="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44E22C92-EE74-F12D-B6DD-FBA6117D0B7B}"/>
                </a:ext>
              </a:extLst>
            </p:cNvPr>
            <p:cNvCxnSpPr>
              <a:cxnSpLocks/>
            </p:cNvCxnSpPr>
            <p:nvPr userDrawn="1"/>
          </p:nvCxnSpPr>
          <p:spPr>
            <a:xfrm>
              <a:off x="0" y="1556792"/>
              <a:ext cx="12192000" cy="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52BD283C-99D7-98DF-19AD-0ECA544DE676}"/>
                </a:ext>
              </a:extLst>
            </p:cNvPr>
            <p:cNvCxnSpPr>
              <a:cxnSpLocks/>
            </p:cNvCxnSpPr>
            <p:nvPr userDrawn="1"/>
          </p:nvCxnSpPr>
          <p:spPr>
            <a:xfrm>
              <a:off x="555812" y="0"/>
              <a:ext cx="0" cy="6858000"/>
            </a:xfrm>
            <a:prstGeom prst="line">
              <a:avLst/>
            </a:prstGeom>
            <a:ln cap="rnd">
              <a:no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078B22E0-7AC2-35DE-3BF6-7A58742DEC2E}"/>
                </a:ext>
              </a:extLst>
            </p:cNvPr>
            <p:cNvCxnSpPr>
              <a:cxnSpLocks/>
            </p:cNvCxnSpPr>
            <p:nvPr userDrawn="1"/>
          </p:nvCxnSpPr>
          <p:spPr>
            <a:xfrm>
              <a:off x="11636188" y="0"/>
              <a:ext cx="0" cy="6858000"/>
            </a:xfrm>
            <a:prstGeom prst="line">
              <a:avLst/>
            </a:prstGeom>
            <a:ln cap="rnd">
              <a:noFill/>
            </a:ln>
          </p:spPr>
          <p:style>
            <a:lnRef idx="1">
              <a:schemeClr val="accent1"/>
            </a:lnRef>
            <a:fillRef idx="0">
              <a:schemeClr val="accent1"/>
            </a:fillRef>
            <a:effectRef idx="0">
              <a:schemeClr val="accent1"/>
            </a:effectRef>
            <a:fontRef idx="minor">
              <a:schemeClr val="tx1"/>
            </a:fontRef>
          </p:style>
        </p:cxnSp>
      </p:grpSp>
      <p:sp>
        <p:nvSpPr>
          <p:cNvPr id="2" name="Titelplatzhalter 1"/>
          <p:cNvSpPr>
            <a:spLocks noGrp="1"/>
          </p:cNvSpPr>
          <p:nvPr userDrawn="1">
            <p:ph type="title"/>
          </p:nvPr>
        </p:nvSpPr>
        <p:spPr>
          <a:xfrm>
            <a:off x="555812" y="404547"/>
            <a:ext cx="11080376" cy="430887"/>
          </a:xfrm>
          <a:prstGeom prst="rect">
            <a:avLst/>
          </a:prstGeom>
        </p:spPr>
        <p:txBody>
          <a:bodyPr vert="horz" wrap="square" lIns="0" tIns="0" rIns="0" bIns="0" rtlCol="0" anchor="t" anchorCtr="0">
            <a:spAutoFit/>
          </a:bodyPr>
          <a:lstStyle/>
          <a:p>
            <a:r>
              <a:rPr lang="de-DE"/>
              <a:t>Titelmasterformat durch Klicken bearbeiten</a:t>
            </a:r>
          </a:p>
        </p:txBody>
      </p:sp>
      <p:sp>
        <p:nvSpPr>
          <p:cNvPr id="3" name="Textplatzhalter 2"/>
          <p:cNvSpPr>
            <a:spLocks noGrp="1"/>
          </p:cNvSpPr>
          <p:nvPr userDrawn="1">
            <p:ph type="body" idx="1"/>
          </p:nvPr>
        </p:nvSpPr>
        <p:spPr>
          <a:xfrm>
            <a:off x="555812" y="1556792"/>
            <a:ext cx="11080376" cy="468052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userDrawn="1">
            <p:ph type="dt" sz="half" idx="2"/>
          </p:nvPr>
        </p:nvSpPr>
        <p:spPr>
          <a:xfrm>
            <a:off x="10311730" y="6539709"/>
            <a:ext cx="605935" cy="146194"/>
          </a:xfrm>
          <a:prstGeom prst="rect">
            <a:avLst/>
          </a:prstGeom>
        </p:spPr>
        <p:txBody>
          <a:bodyPr vert="horz" wrap="none" lIns="0" tIns="0" rIns="0" bIns="0" rtlCol="0" anchor="ctr">
            <a:spAutoFit/>
          </a:bodyPr>
          <a:lstStyle>
            <a:lvl1pPr algn="l">
              <a:defRPr sz="950">
                <a:solidFill>
                  <a:schemeClr val="bg2">
                    <a:lumMod val="50000"/>
                  </a:schemeClr>
                </a:solidFill>
              </a:defRPr>
            </a:lvl1pPr>
          </a:lstStyle>
          <a:p>
            <a:fld id="{A877400A-EF0A-466F-8C11-0B9D22F3835B}" type="datetime1">
              <a:rPr lang="de-DE" smtClean="0"/>
              <a:t>16.10.2023</a:t>
            </a:fld>
            <a:endParaRPr lang="de-DE"/>
          </a:p>
        </p:txBody>
      </p:sp>
      <p:sp>
        <p:nvSpPr>
          <p:cNvPr id="5" name="Fußzeilenplatzhalter 4"/>
          <p:cNvSpPr>
            <a:spLocks noGrp="1"/>
          </p:cNvSpPr>
          <p:nvPr userDrawn="1">
            <p:ph type="ftr" sz="quarter" idx="3"/>
          </p:nvPr>
        </p:nvSpPr>
        <p:spPr>
          <a:xfrm>
            <a:off x="555812" y="6539709"/>
            <a:ext cx="9576000" cy="146194"/>
          </a:xfrm>
          <a:prstGeom prst="rect">
            <a:avLst/>
          </a:prstGeom>
        </p:spPr>
        <p:txBody>
          <a:bodyPr vert="horz" lIns="0" tIns="0" rIns="0" bIns="0" rtlCol="0" anchor="ctr">
            <a:spAutoFit/>
          </a:bodyPr>
          <a:lstStyle>
            <a:lvl1pPr algn="l">
              <a:defRPr sz="950">
                <a:solidFill>
                  <a:schemeClr val="bg2">
                    <a:lumMod val="50000"/>
                  </a:schemeClr>
                </a:solidFill>
              </a:defRPr>
            </a:lvl1pPr>
          </a:lstStyle>
          <a:p>
            <a:r>
              <a:rPr lang="de-DE"/>
              <a:t>HTWG Hochschule Konstanz  |  Vorname Name  |  Titel Lehrveranstaltung, ggfs. konkretes Thema  |  © Urheberrechtlich geschütztes Material</a:t>
            </a:r>
          </a:p>
        </p:txBody>
      </p:sp>
      <p:sp>
        <p:nvSpPr>
          <p:cNvPr id="6" name="Foliennummernplatzhalter 5"/>
          <p:cNvSpPr>
            <a:spLocks noGrp="1"/>
          </p:cNvSpPr>
          <p:nvPr userDrawn="1">
            <p:ph type="sldNum" sz="quarter" idx="4"/>
          </p:nvPr>
        </p:nvSpPr>
        <p:spPr>
          <a:xfrm>
            <a:off x="11097583" y="6510018"/>
            <a:ext cx="538605" cy="205576"/>
          </a:xfrm>
          <a:prstGeom prst="roundRect">
            <a:avLst>
              <a:gd name="adj" fmla="val 50000"/>
            </a:avLst>
          </a:prstGeom>
          <a:solidFill>
            <a:schemeClr val="accent3"/>
          </a:solidFill>
          <a:ln>
            <a:noFill/>
          </a:ln>
        </p:spPr>
        <p:txBody>
          <a:bodyPr vert="horz" wrap="square" lIns="0" tIns="0" rIns="72000" bIns="0" rtlCol="0" anchor="ctr">
            <a:spAutoFit/>
          </a:bodyPr>
          <a:lstStyle>
            <a:lvl1pPr algn="r">
              <a:defRPr sz="950">
                <a:solidFill>
                  <a:schemeClr val="bg1"/>
                </a:solidFill>
              </a:defRPr>
            </a:lvl1pPr>
          </a:lstStyle>
          <a:p>
            <a:fld id="{69F34120-B5BD-450B-94B9-3E8DBFFED806}" type="slidenum">
              <a:rPr lang="de-DE" smtClean="0"/>
              <a:pPr/>
              <a:t>‹Nr.›</a:t>
            </a:fld>
            <a:endParaRPr lang="de-DE"/>
          </a:p>
        </p:txBody>
      </p:sp>
    </p:spTree>
    <p:extLst>
      <p:ext uri="{BB962C8B-B14F-4D97-AF65-F5344CB8AC3E}">
        <p14:creationId xmlns:p14="http://schemas.microsoft.com/office/powerpoint/2010/main" val="12830795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 id="2147483814" r:id="rId30"/>
    <p:sldLayoutId id="2147483815" r:id="rId31"/>
    <p:sldLayoutId id="2147483816" r:id="rId32"/>
    <p:sldLayoutId id="2147483817" r:id="rId33"/>
    <p:sldLayoutId id="2147483818" r:id="rId34"/>
    <p:sldLayoutId id="2147483819" r:id="rId35"/>
    <p:sldLayoutId id="2147483820" r:id="rId36"/>
    <p:sldLayoutId id="2147483821" r:id="rId37"/>
    <p:sldLayoutId id="2147483822" r:id="rId38"/>
    <p:sldLayoutId id="2147483823" r:id="rId39"/>
    <p:sldLayoutId id="2147483824" r:id="rId40"/>
    <p:sldLayoutId id="2147483825" r:id="rId41"/>
    <p:sldLayoutId id="2147483826" r:id="rId42"/>
  </p:sldLayoutIdLst>
  <p:hf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tabLst/>
        <a:defRPr sz="2000" kern="1200">
          <a:solidFill>
            <a:schemeClr val="tx1"/>
          </a:solidFill>
          <a:latin typeface="+mn-lt"/>
          <a:ea typeface="+mn-ea"/>
          <a:cs typeface="+mn-cs"/>
        </a:defRPr>
      </a:lvl1pPr>
      <a:lvl2pPr marL="263525" indent="-263525" algn="l" defTabSz="914400" rtl="0" eaLnBrk="1" latinLnBrk="0" hangingPunct="1">
        <a:spcBef>
          <a:spcPts val="600"/>
        </a:spcBef>
        <a:buClr>
          <a:srgbClr val="009B91"/>
        </a:buClr>
        <a:buFont typeface="Arial" panose="020B0604020202020204" pitchFamily="34" charset="0"/>
        <a:buChar char="•"/>
        <a:defRPr sz="2000" kern="1200">
          <a:solidFill>
            <a:schemeClr val="tx1"/>
          </a:solidFill>
          <a:latin typeface="+mn-lt"/>
          <a:ea typeface="+mn-ea"/>
          <a:cs typeface="+mn-cs"/>
        </a:defRPr>
      </a:lvl2pPr>
      <a:lvl3pPr marL="536575" indent="-273050" algn="l" defTabSz="914400" rtl="0" eaLnBrk="1" latinLnBrk="0" hangingPunct="1">
        <a:spcBef>
          <a:spcPts val="0"/>
        </a:spcBef>
        <a:buClr>
          <a:srgbClr val="009B91"/>
        </a:buClr>
        <a:buFont typeface="Symbol" panose="05050102010706020507" pitchFamily="18" charset="2"/>
        <a:buChar char="-"/>
        <a:defRPr sz="1800" kern="1200">
          <a:solidFill>
            <a:schemeClr val="tx1"/>
          </a:solidFill>
          <a:latin typeface="+mn-lt"/>
          <a:ea typeface="+mn-ea"/>
          <a:cs typeface="+mn-cs"/>
        </a:defRPr>
      </a:lvl3pPr>
      <a:lvl4pPr marL="803275" indent="-268288" algn="l" defTabSz="914400" rtl="0" eaLnBrk="1" latinLnBrk="0" hangingPunct="1">
        <a:spcBef>
          <a:spcPts val="0"/>
        </a:spcBef>
        <a:buClr>
          <a:srgbClr val="009B91"/>
        </a:buClr>
        <a:buFont typeface="Arial" panose="020B0604020202020204" pitchFamily="34" charset="0"/>
        <a:buChar char="•"/>
        <a:defRPr sz="1800" kern="1200">
          <a:solidFill>
            <a:schemeClr val="tx1"/>
          </a:solidFill>
          <a:latin typeface="+mn-lt"/>
          <a:ea typeface="+mn-ea"/>
          <a:cs typeface="+mn-cs"/>
        </a:defRPr>
      </a:lvl4pPr>
      <a:lvl5pPr marL="1081088" indent="-277813" algn="l" defTabSz="914400" rtl="0" eaLnBrk="1" latinLnBrk="0" hangingPunct="1">
        <a:spcBef>
          <a:spcPts val="0"/>
        </a:spcBef>
        <a:buClr>
          <a:srgbClr val="009B91"/>
        </a:buClr>
        <a:buFont typeface="Symbol" panose="05050102010706020507" pitchFamily="18"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p15:clr>
            <a:srgbClr val="F26B43"/>
          </p15:clr>
        </p15:guide>
        <p15:guide id="2" pos="347">
          <p15:clr>
            <a:srgbClr val="F26B43"/>
          </p15:clr>
        </p15:guide>
        <p15:guide id="3" orient="horz" pos="3929">
          <p15:clr>
            <a:srgbClr val="F26B43"/>
          </p15:clr>
        </p15:guide>
        <p15:guide id="4" pos="73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87CDA-15A9-483B-B7F6-EE263A1E32CE}"/>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BD7EDC06-3BD9-48D2-8B30-02D0D1442FF9}"/>
              </a:ext>
            </a:extLst>
          </p:cNvPr>
          <p:cNvSpPr>
            <a:spLocks noGrp="1"/>
          </p:cNvSpPr>
          <p:nvPr>
            <p:ph type="dt" sz="half" idx="10"/>
          </p:nvPr>
        </p:nvSpPr>
        <p:spPr/>
        <p:txBody>
          <a:bodyPr/>
          <a:lstStyle/>
          <a:p>
            <a:fld id="{C8502BCD-EEE7-439F-83A6-B44998A9BE81}" type="datetime1">
              <a:rPr lang="de-DE" smtClean="0"/>
              <a:t>16.10.2023</a:t>
            </a:fld>
            <a:endParaRPr lang="de-DE"/>
          </a:p>
        </p:txBody>
      </p:sp>
      <p:sp>
        <p:nvSpPr>
          <p:cNvPr id="4" name="Fußzeilenplatzhalter 3">
            <a:extLst>
              <a:ext uri="{FF2B5EF4-FFF2-40B4-BE49-F238E27FC236}">
                <a16:creationId xmlns:a16="http://schemas.microsoft.com/office/drawing/2014/main" id="{FEB5FE2F-5487-4738-A0FD-703EE7B55E65}"/>
              </a:ext>
            </a:extLst>
          </p:cNvPr>
          <p:cNvSpPr>
            <a:spLocks noGrp="1"/>
          </p:cNvSpPr>
          <p:nvPr>
            <p:ph type="ftr" sz="quarter" idx="11"/>
          </p:nvPr>
        </p:nvSpPr>
        <p:spPr/>
        <p:txBody>
          <a:bodyPr/>
          <a:lstStyle/>
          <a:p>
            <a:r>
              <a:rPr lang="de-DE"/>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15426910-77E7-4949-BB5A-047C197DDD63}"/>
              </a:ext>
            </a:extLst>
          </p:cNvPr>
          <p:cNvSpPr>
            <a:spLocks noGrp="1"/>
          </p:cNvSpPr>
          <p:nvPr>
            <p:ph type="sldNum" sz="quarter" idx="12"/>
          </p:nvPr>
        </p:nvSpPr>
        <p:spPr/>
        <p:txBody>
          <a:bodyPr/>
          <a:lstStyle/>
          <a:p>
            <a:fld id="{69F34120-B5BD-450B-94B9-3E8DBFFED806}" type="slidenum">
              <a:rPr lang="de-DE" smtClean="0"/>
              <a:t>1</a:t>
            </a:fld>
            <a:endParaRPr lang="de-DE"/>
          </a:p>
        </p:txBody>
      </p:sp>
      <p:pic>
        <p:nvPicPr>
          <p:cNvPr id="11" name="Grafik 10">
            <a:extLst>
              <a:ext uri="{FF2B5EF4-FFF2-40B4-BE49-F238E27FC236}">
                <a16:creationId xmlns:a16="http://schemas.microsoft.com/office/drawing/2014/main" id="{53BF8F91-3ADB-4E60-A86E-2AF8181E15B4}"/>
              </a:ext>
            </a:extLst>
          </p:cNvPr>
          <p:cNvPicPr>
            <a:picLocks noChangeAspect="1"/>
          </p:cNvPicPr>
          <p:nvPr/>
        </p:nvPicPr>
        <p:blipFill>
          <a:blip r:embed="rId2"/>
          <a:stretch>
            <a:fillRect/>
          </a:stretch>
        </p:blipFill>
        <p:spPr>
          <a:xfrm>
            <a:off x="0" y="-63795"/>
            <a:ext cx="12192000" cy="3048000"/>
          </a:xfrm>
          <a:prstGeom prst="rect">
            <a:avLst/>
          </a:prstGeom>
        </p:spPr>
      </p:pic>
      <p:sp>
        <p:nvSpPr>
          <p:cNvPr id="8" name="Textplatzhalter 7">
            <a:extLst>
              <a:ext uri="{FF2B5EF4-FFF2-40B4-BE49-F238E27FC236}">
                <a16:creationId xmlns:a16="http://schemas.microsoft.com/office/drawing/2014/main" id="{4EE3BEA4-178F-419F-A825-76255A876E2D}"/>
              </a:ext>
            </a:extLst>
          </p:cNvPr>
          <p:cNvSpPr txBox="1">
            <a:spLocks/>
          </p:cNvSpPr>
          <p:nvPr/>
        </p:nvSpPr>
        <p:spPr>
          <a:xfrm>
            <a:off x="565609" y="3205066"/>
            <a:ext cx="11070579" cy="3032222"/>
          </a:xfrm>
          <a:prstGeom prst="rect">
            <a:avLst/>
          </a:prstGeom>
        </p:spPr>
        <p:txBody>
          <a:bodyPr anchor="ctr"/>
          <a:lstStyle>
            <a:lvl1pPr marL="0" indent="0" algn="l" defTabSz="914400" rtl="0" eaLnBrk="1" latinLnBrk="0" hangingPunct="1">
              <a:spcBef>
                <a:spcPts val="600"/>
              </a:spcBef>
              <a:buFont typeface="Arial" panose="020B0604020202020204" pitchFamily="34" charset="0"/>
              <a:buNone/>
              <a:tabLst/>
              <a:defRPr sz="2000" kern="1200">
                <a:solidFill>
                  <a:schemeClr val="tx1"/>
                </a:solidFill>
                <a:latin typeface="+mn-lt"/>
                <a:ea typeface="+mn-ea"/>
                <a:cs typeface="+mn-cs"/>
              </a:defRPr>
            </a:lvl1pPr>
            <a:lvl2pPr marL="263525" indent="-263525" algn="l" defTabSz="914400" rtl="0" eaLnBrk="1" latinLnBrk="0" hangingPunct="1">
              <a:spcBef>
                <a:spcPts val="600"/>
              </a:spcBef>
              <a:buClr>
                <a:srgbClr val="009B91"/>
              </a:buClr>
              <a:buFont typeface="Arial" panose="020B0604020202020204" pitchFamily="34" charset="0"/>
              <a:buChar char="•"/>
              <a:defRPr sz="2000" kern="1200">
                <a:solidFill>
                  <a:schemeClr val="tx1"/>
                </a:solidFill>
                <a:latin typeface="+mn-lt"/>
                <a:ea typeface="+mn-ea"/>
                <a:cs typeface="+mn-cs"/>
              </a:defRPr>
            </a:lvl2pPr>
            <a:lvl3pPr marL="536575" indent="-273050" algn="l" defTabSz="914400" rtl="0" eaLnBrk="1" latinLnBrk="0" hangingPunct="1">
              <a:spcBef>
                <a:spcPts val="0"/>
              </a:spcBef>
              <a:buClr>
                <a:srgbClr val="009B91"/>
              </a:buClr>
              <a:buFont typeface="Symbol" panose="05050102010706020507" pitchFamily="18" charset="2"/>
              <a:buChar char="-"/>
              <a:defRPr sz="1800" kern="1200">
                <a:solidFill>
                  <a:schemeClr val="tx1"/>
                </a:solidFill>
                <a:latin typeface="+mn-lt"/>
                <a:ea typeface="+mn-ea"/>
                <a:cs typeface="+mn-cs"/>
              </a:defRPr>
            </a:lvl3pPr>
            <a:lvl4pPr marL="803275" indent="-268288" algn="l" defTabSz="914400" rtl="0" eaLnBrk="1" latinLnBrk="0" hangingPunct="1">
              <a:spcBef>
                <a:spcPts val="0"/>
              </a:spcBef>
              <a:buClr>
                <a:srgbClr val="009B91"/>
              </a:buClr>
              <a:buFont typeface="Arial" panose="020B0604020202020204" pitchFamily="34" charset="0"/>
              <a:buChar char="•"/>
              <a:defRPr sz="1800" kern="1200">
                <a:solidFill>
                  <a:schemeClr val="tx1"/>
                </a:solidFill>
                <a:latin typeface="+mn-lt"/>
                <a:ea typeface="+mn-ea"/>
                <a:cs typeface="+mn-cs"/>
              </a:defRPr>
            </a:lvl4pPr>
            <a:lvl5pPr marL="1081088" indent="-277813" algn="l" defTabSz="914400" rtl="0" eaLnBrk="1" latinLnBrk="0" hangingPunct="1">
              <a:spcBef>
                <a:spcPts val="0"/>
              </a:spcBef>
              <a:buClr>
                <a:srgbClr val="009B91"/>
              </a:buClr>
              <a:buFont typeface="Symbol" panose="05050102010706020507" pitchFamily="18"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4200" dirty="0">
                <a:latin typeface="+mj-lt"/>
              </a:rPr>
              <a:t>Leitbild der Studiengänge Wirtschaftsrecht</a:t>
            </a:r>
          </a:p>
          <a:p>
            <a:pPr marL="530225" lvl="3" indent="0">
              <a:buNone/>
            </a:pPr>
            <a:r>
              <a:rPr lang="de-DE" sz="2400" dirty="0">
                <a:latin typeface="+mj-lt"/>
              </a:rPr>
              <a:t>Bachelor of Laws (LL.B.) </a:t>
            </a:r>
            <a:br>
              <a:rPr lang="de-DE" sz="2400" dirty="0">
                <a:latin typeface="+mj-lt"/>
              </a:rPr>
            </a:br>
            <a:r>
              <a:rPr lang="de-DE" sz="2400" dirty="0">
                <a:latin typeface="+mj-lt"/>
              </a:rPr>
              <a:t>Master of Laws (LL.M.) </a:t>
            </a:r>
          </a:p>
        </p:txBody>
      </p:sp>
    </p:spTree>
    <p:extLst>
      <p:ext uri="{BB962C8B-B14F-4D97-AF65-F5344CB8AC3E}">
        <p14:creationId xmlns:p14="http://schemas.microsoft.com/office/powerpoint/2010/main" val="77221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0D6102-4810-4C85-B51A-76015F8DCA91}"/>
              </a:ext>
            </a:extLst>
          </p:cNvPr>
          <p:cNvSpPr>
            <a:spLocks noGrp="1"/>
          </p:cNvSpPr>
          <p:nvPr>
            <p:ph type="dt" sz="half" idx="10"/>
          </p:nvPr>
        </p:nvSpPr>
        <p:spPr>
          <a:xfrm>
            <a:off x="10311730" y="6539709"/>
            <a:ext cx="605935" cy="146194"/>
          </a:xfrm>
        </p:spPr>
        <p:txBody>
          <a:bodyPr vert="horz" wrap="none" lIns="0" tIns="0" rIns="0" bIns="0" rtlCol="0" anchor="ctr">
            <a:normAutofit/>
          </a:bodyPr>
          <a:lstStyle/>
          <a:p>
            <a:pPr>
              <a:spcAft>
                <a:spcPts val="600"/>
              </a:spcAft>
            </a:pPr>
            <a:fld id="{C8502BCD-EEE7-439F-83A6-B44998A9BE81}" type="datetime1">
              <a:rPr lang="de-DE" smtClean="0"/>
              <a:pPr>
                <a:spcAft>
                  <a:spcPts val="600"/>
                </a:spcAft>
              </a:pPr>
              <a:t>16.10.2023</a:t>
            </a:fld>
            <a:endParaRPr lang="de-DE"/>
          </a:p>
        </p:txBody>
      </p:sp>
      <p:sp>
        <p:nvSpPr>
          <p:cNvPr id="4" name="Fußzeilenplatzhalter 3">
            <a:extLst>
              <a:ext uri="{FF2B5EF4-FFF2-40B4-BE49-F238E27FC236}">
                <a16:creationId xmlns:a16="http://schemas.microsoft.com/office/drawing/2014/main" id="{C4172D07-D8A6-459D-90C0-1CBCE0057965}"/>
              </a:ext>
            </a:extLst>
          </p:cNvPr>
          <p:cNvSpPr>
            <a:spLocks noGrp="1"/>
          </p:cNvSpPr>
          <p:nvPr>
            <p:ph type="ftr" sz="quarter" idx="11"/>
          </p:nvPr>
        </p:nvSpPr>
        <p:spPr>
          <a:xfrm>
            <a:off x="555812" y="6539709"/>
            <a:ext cx="9576000" cy="146194"/>
          </a:xfrm>
        </p:spPr>
        <p:txBody>
          <a:bodyPr vert="horz" lIns="0" tIns="0" rIns="0" bIns="0" rtlCol="0" anchor="ctr">
            <a:normAutofit/>
          </a:bodyPr>
          <a:lstStyle/>
          <a:p>
            <a:pPr>
              <a:spcAft>
                <a:spcPts val="600"/>
              </a:spcAft>
            </a:pPr>
            <a:r>
              <a:rPr lang="de-DE" kern="1200">
                <a:latin typeface="+mn-lt"/>
                <a:ea typeface="+mn-ea"/>
                <a:cs typeface="+mn-cs"/>
              </a:rPr>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262B2BD4-CA62-4143-8B9A-4FD7475200DE}"/>
              </a:ext>
            </a:extLst>
          </p:cNvPr>
          <p:cNvSpPr>
            <a:spLocks noGrp="1"/>
          </p:cNvSpPr>
          <p:nvPr>
            <p:ph type="sldNum" sz="quarter" idx="12"/>
          </p:nvPr>
        </p:nvSpPr>
        <p:spPr>
          <a:xfrm>
            <a:off x="11097583" y="6510018"/>
            <a:ext cx="538605" cy="205576"/>
          </a:xfrm>
        </p:spPr>
        <p:txBody>
          <a:bodyPr vert="horz" wrap="square" lIns="0" tIns="0" rIns="72000" bIns="0" rtlCol="0" anchor="ctr">
            <a:normAutofit/>
          </a:bodyPr>
          <a:lstStyle/>
          <a:p>
            <a:pPr>
              <a:spcAft>
                <a:spcPts val="600"/>
              </a:spcAft>
            </a:pPr>
            <a:fld id="{69F34120-B5BD-450B-94B9-3E8DBFFED806}" type="slidenum">
              <a:rPr lang="de-DE" smtClean="0"/>
              <a:pPr>
                <a:spcAft>
                  <a:spcPts val="600"/>
                </a:spcAft>
              </a:pPr>
              <a:t>2</a:t>
            </a:fld>
            <a:endParaRPr lang="de-DE"/>
          </a:p>
        </p:txBody>
      </p:sp>
      <p:pic>
        <p:nvPicPr>
          <p:cNvPr id="10" name="Grafik 9" descr="Volltreffer mit einfarbiger Füllung">
            <a:extLst>
              <a:ext uri="{FF2B5EF4-FFF2-40B4-BE49-F238E27FC236}">
                <a16:creationId xmlns:a16="http://schemas.microsoft.com/office/drawing/2014/main" id="{225343BA-2FB9-C5CD-D067-C26F76E267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6365" y="921807"/>
            <a:ext cx="4680520" cy="4680520"/>
          </a:xfrm>
          <a:prstGeom prst="rect">
            <a:avLst/>
          </a:prstGeom>
          <a:ln>
            <a:noFill/>
          </a:ln>
        </p:spPr>
      </p:pic>
      <p:sp>
        <p:nvSpPr>
          <p:cNvPr id="7" name="Textplatzhalter 7">
            <a:extLst>
              <a:ext uri="{FF2B5EF4-FFF2-40B4-BE49-F238E27FC236}">
                <a16:creationId xmlns:a16="http://schemas.microsoft.com/office/drawing/2014/main" id="{C7953632-C52C-4E44-9CBC-8CC5B77C5A16}"/>
              </a:ext>
            </a:extLst>
          </p:cNvPr>
          <p:cNvSpPr txBox="1">
            <a:spLocks/>
          </p:cNvSpPr>
          <p:nvPr/>
        </p:nvSpPr>
        <p:spPr>
          <a:xfrm>
            <a:off x="555811" y="1557338"/>
            <a:ext cx="6040931" cy="4679950"/>
          </a:xfrm>
          <a:prstGeom prst="rect">
            <a:avLst/>
          </a:prstGeom>
        </p:spPr>
        <p:txBody>
          <a:bodyPr vert="horz" lIns="0" tIns="0" rIns="0" bIns="0" rtlCol="0">
            <a:normAutofit/>
          </a:bodyPr>
          <a:lstStyle>
            <a:lvl1pPr marL="0" indent="0" algn="l" defTabSz="914400" rtl="0" eaLnBrk="1" latinLnBrk="0" hangingPunct="1">
              <a:spcBef>
                <a:spcPts val="600"/>
              </a:spcBef>
              <a:buFont typeface="Arial" panose="020B0604020202020204" pitchFamily="34" charset="0"/>
              <a:buNone/>
              <a:tabLst/>
              <a:defRPr sz="2000" kern="1200">
                <a:solidFill>
                  <a:schemeClr val="tx1"/>
                </a:solidFill>
                <a:latin typeface="+mn-lt"/>
                <a:ea typeface="+mn-ea"/>
                <a:cs typeface="+mn-cs"/>
              </a:defRPr>
            </a:lvl1pPr>
            <a:lvl2pPr marL="263525" indent="-263525" algn="l" defTabSz="914400" rtl="0" eaLnBrk="1" latinLnBrk="0" hangingPunct="1">
              <a:spcBef>
                <a:spcPts val="600"/>
              </a:spcBef>
              <a:buClr>
                <a:srgbClr val="009B91"/>
              </a:buClr>
              <a:buFont typeface="Arial" panose="020B0604020202020204" pitchFamily="34" charset="0"/>
              <a:buChar char="•"/>
              <a:defRPr sz="2000" kern="1200">
                <a:solidFill>
                  <a:schemeClr val="tx1"/>
                </a:solidFill>
                <a:latin typeface="+mn-lt"/>
                <a:ea typeface="+mn-ea"/>
                <a:cs typeface="+mn-cs"/>
              </a:defRPr>
            </a:lvl2pPr>
            <a:lvl3pPr marL="536575" indent="-273050" algn="l" defTabSz="914400" rtl="0" eaLnBrk="1" latinLnBrk="0" hangingPunct="1">
              <a:spcBef>
                <a:spcPts val="0"/>
              </a:spcBef>
              <a:buClr>
                <a:srgbClr val="009B91"/>
              </a:buClr>
              <a:buFont typeface="Symbol" panose="05050102010706020507" pitchFamily="18" charset="2"/>
              <a:buChar char="-"/>
              <a:defRPr sz="1800" kern="1200">
                <a:solidFill>
                  <a:schemeClr val="tx1"/>
                </a:solidFill>
                <a:latin typeface="+mn-lt"/>
                <a:ea typeface="+mn-ea"/>
                <a:cs typeface="+mn-cs"/>
              </a:defRPr>
            </a:lvl3pPr>
            <a:lvl4pPr marL="803275" indent="-268288" algn="l" defTabSz="914400" rtl="0" eaLnBrk="1" latinLnBrk="0" hangingPunct="1">
              <a:spcBef>
                <a:spcPts val="0"/>
              </a:spcBef>
              <a:buClr>
                <a:srgbClr val="009B91"/>
              </a:buClr>
              <a:buFont typeface="Arial" panose="020B0604020202020204" pitchFamily="34" charset="0"/>
              <a:buChar char="•"/>
              <a:defRPr sz="1800" kern="1200">
                <a:solidFill>
                  <a:schemeClr val="tx1"/>
                </a:solidFill>
                <a:latin typeface="+mn-lt"/>
                <a:ea typeface="+mn-ea"/>
                <a:cs typeface="+mn-cs"/>
              </a:defRPr>
            </a:lvl4pPr>
            <a:lvl5pPr marL="1081088" indent="-277813" algn="l" defTabSz="914400" rtl="0" eaLnBrk="1" latinLnBrk="0" hangingPunct="1">
              <a:spcBef>
                <a:spcPts val="0"/>
              </a:spcBef>
              <a:buClr>
                <a:srgbClr val="009B91"/>
              </a:buClr>
              <a:buFont typeface="Symbol" panose="05050102010706020507" pitchFamily="18"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de-DE" dirty="0"/>
              <a:t>Junge Menschen, die </a:t>
            </a:r>
            <a:r>
              <a:rPr lang="de-DE" b="1" dirty="0"/>
              <a:t>machen, lernen und mitgestalten wollen</a:t>
            </a:r>
            <a:r>
              <a:rPr lang="de-DE" dirty="0"/>
              <a:t>, suchen Studienangebote, die </a:t>
            </a:r>
            <a:r>
              <a:rPr lang="de-DE" b="1" dirty="0"/>
              <a:t>Vielseitigkeit, Anspruch sowie Praxis- und Gesellschaftsrelevanz </a:t>
            </a:r>
            <a:r>
              <a:rPr lang="de-DE" dirty="0"/>
              <a:t>bieten. </a:t>
            </a:r>
          </a:p>
          <a:p>
            <a:pPr>
              <a:spcBef>
                <a:spcPts val="0"/>
              </a:spcBef>
              <a:spcAft>
                <a:spcPts val="1800"/>
              </a:spcAft>
            </a:pPr>
            <a:r>
              <a:rPr lang="de-DE" b="1" dirty="0"/>
              <a:t>Interessante Zukunftsaussichten </a:t>
            </a:r>
            <a:r>
              <a:rPr lang="de-DE" dirty="0"/>
              <a:t>natürlich auch. </a:t>
            </a:r>
          </a:p>
          <a:p>
            <a:pPr>
              <a:spcBef>
                <a:spcPts val="0"/>
              </a:spcBef>
              <a:spcAft>
                <a:spcPts val="1800"/>
              </a:spcAft>
            </a:pPr>
            <a:r>
              <a:rPr lang="de-DE" dirty="0"/>
              <a:t>Genau das bekommen sie bei uns. </a:t>
            </a:r>
          </a:p>
        </p:txBody>
      </p:sp>
      <p:sp>
        <p:nvSpPr>
          <p:cNvPr id="12" name="Titel 1">
            <a:extLst>
              <a:ext uri="{FF2B5EF4-FFF2-40B4-BE49-F238E27FC236}">
                <a16:creationId xmlns:a16="http://schemas.microsoft.com/office/drawing/2014/main" id="{527FE544-54CE-4552-BBB6-6CC03D0334C5}"/>
              </a:ext>
            </a:extLst>
          </p:cNvPr>
          <p:cNvSpPr>
            <a:spLocks noGrp="1"/>
          </p:cNvSpPr>
          <p:nvPr>
            <p:ph type="title"/>
          </p:nvPr>
        </p:nvSpPr>
        <p:spPr>
          <a:xfrm>
            <a:off x="555812" y="404547"/>
            <a:ext cx="11080376" cy="430887"/>
          </a:xfrm>
        </p:spPr>
        <p:txBody>
          <a:bodyPr vert="horz" wrap="square" lIns="0" tIns="0" rIns="0" bIns="0" rtlCol="0" anchor="t" anchorCtr="0">
            <a:normAutofit/>
          </a:bodyPr>
          <a:lstStyle/>
          <a:p>
            <a:r>
              <a:rPr lang="de-DE" b="1" kern="1200" dirty="0">
                <a:latin typeface="+mj-lt"/>
                <a:ea typeface="+mj-ea"/>
                <a:cs typeface="+mj-cs"/>
              </a:rPr>
              <a:t>Unser Selbstverständnis</a:t>
            </a:r>
          </a:p>
        </p:txBody>
      </p:sp>
    </p:spTree>
    <p:extLst>
      <p:ext uri="{BB962C8B-B14F-4D97-AF65-F5344CB8AC3E}">
        <p14:creationId xmlns:p14="http://schemas.microsoft.com/office/powerpoint/2010/main" val="3326447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898FDCC-8D52-4B35-B384-71AC313361DF}"/>
              </a:ext>
            </a:extLst>
          </p:cNvPr>
          <p:cNvSpPr>
            <a:spLocks noGrp="1"/>
          </p:cNvSpPr>
          <p:nvPr>
            <p:ph type="dt" sz="half" idx="10"/>
          </p:nvPr>
        </p:nvSpPr>
        <p:spPr/>
        <p:txBody>
          <a:bodyPr/>
          <a:lstStyle/>
          <a:p>
            <a:fld id="{C8502BCD-EEE7-439F-83A6-B44998A9BE81}" type="datetime1">
              <a:rPr lang="de-DE" smtClean="0"/>
              <a:t>16.10.2023</a:t>
            </a:fld>
            <a:endParaRPr lang="de-DE"/>
          </a:p>
        </p:txBody>
      </p:sp>
      <p:sp>
        <p:nvSpPr>
          <p:cNvPr id="4" name="Fußzeilenplatzhalter 3">
            <a:extLst>
              <a:ext uri="{FF2B5EF4-FFF2-40B4-BE49-F238E27FC236}">
                <a16:creationId xmlns:a16="http://schemas.microsoft.com/office/drawing/2014/main" id="{E95010B8-5D52-4F1E-BBFF-48B3FBB0949E}"/>
              </a:ext>
            </a:extLst>
          </p:cNvPr>
          <p:cNvSpPr>
            <a:spLocks noGrp="1"/>
          </p:cNvSpPr>
          <p:nvPr>
            <p:ph type="ftr" sz="quarter" idx="11"/>
          </p:nvPr>
        </p:nvSpPr>
        <p:spPr/>
        <p:txBody>
          <a:bodyPr/>
          <a:lstStyle/>
          <a:p>
            <a:r>
              <a:rPr lang="de-DE"/>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E9653C0A-BD7F-4750-A4C6-9EC68058B2AB}"/>
              </a:ext>
            </a:extLst>
          </p:cNvPr>
          <p:cNvSpPr>
            <a:spLocks noGrp="1"/>
          </p:cNvSpPr>
          <p:nvPr>
            <p:ph type="sldNum" sz="quarter" idx="12"/>
          </p:nvPr>
        </p:nvSpPr>
        <p:spPr/>
        <p:txBody>
          <a:bodyPr/>
          <a:lstStyle/>
          <a:p>
            <a:fld id="{69F34120-B5BD-450B-94B9-3E8DBFFED806}" type="slidenum">
              <a:rPr lang="de-DE" smtClean="0"/>
              <a:t>3</a:t>
            </a:fld>
            <a:endParaRPr lang="de-DE"/>
          </a:p>
        </p:txBody>
      </p:sp>
      <p:pic>
        <p:nvPicPr>
          <p:cNvPr id="7" name="Bildplatzhalter 8">
            <a:extLst>
              <a:ext uri="{FF2B5EF4-FFF2-40B4-BE49-F238E27FC236}">
                <a16:creationId xmlns:a16="http://schemas.microsoft.com/office/drawing/2014/main" id="{A759CC17-B07B-4109-ACC2-E05746AF9089}"/>
              </a:ext>
            </a:extLst>
          </p:cNvPr>
          <p:cNvPicPr>
            <a:picLocks noChangeAspect="1"/>
          </p:cNvPicPr>
          <p:nvPr/>
        </p:nvPicPr>
        <p:blipFill>
          <a:blip r:embed="rId2"/>
          <a:srcRect t="11641" b="11641"/>
          <a:stretch>
            <a:fillRect/>
          </a:stretch>
        </p:blipFill>
        <p:spPr>
          <a:xfrm>
            <a:off x="6337004" y="2681866"/>
            <a:ext cx="5674242" cy="2902889"/>
          </a:xfrm>
          <a:prstGeom prst="rect">
            <a:avLst/>
          </a:prstGeom>
          <a:effectLst>
            <a:softEdge rad="127000"/>
          </a:effectLst>
        </p:spPr>
      </p:pic>
      <p:sp>
        <p:nvSpPr>
          <p:cNvPr id="8" name="Textplatzhalter 7">
            <a:extLst>
              <a:ext uri="{FF2B5EF4-FFF2-40B4-BE49-F238E27FC236}">
                <a16:creationId xmlns:a16="http://schemas.microsoft.com/office/drawing/2014/main" id="{75C9DC57-26E4-441C-A498-5BF7BD505EAD}"/>
              </a:ext>
            </a:extLst>
          </p:cNvPr>
          <p:cNvSpPr txBox="1">
            <a:spLocks/>
          </p:cNvSpPr>
          <p:nvPr/>
        </p:nvSpPr>
        <p:spPr>
          <a:xfrm>
            <a:off x="565610" y="1534510"/>
            <a:ext cx="9746120" cy="4351283"/>
          </a:xfrm>
          <a:prstGeom prst="rect">
            <a:avLst/>
          </a:prstGeom>
        </p:spPr>
        <p:txBody>
          <a:bodyPr anchor="ctr"/>
          <a:lstStyle>
            <a:lvl1pPr marL="0" indent="0" algn="l" defTabSz="914400" rtl="0" eaLnBrk="1" latinLnBrk="0" hangingPunct="1">
              <a:spcBef>
                <a:spcPts val="600"/>
              </a:spcBef>
              <a:buFont typeface="Arial" panose="020B0604020202020204" pitchFamily="34" charset="0"/>
              <a:buNone/>
              <a:tabLst/>
              <a:defRPr sz="2000" kern="1200">
                <a:solidFill>
                  <a:schemeClr val="tx1"/>
                </a:solidFill>
                <a:latin typeface="+mn-lt"/>
                <a:ea typeface="+mn-ea"/>
                <a:cs typeface="+mn-cs"/>
              </a:defRPr>
            </a:lvl1pPr>
            <a:lvl2pPr marL="263525" indent="-263525" algn="l" defTabSz="914400" rtl="0" eaLnBrk="1" latinLnBrk="0" hangingPunct="1">
              <a:spcBef>
                <a:spcPts val="600"/>
              </a:spcBef>
              <a:buClr>
                <a:srgbClr val="009B91"/>
              </a:buClr>
              <a:buFont typeface="Arial" panose="020B0604020202020204" pitchFamily="34" charset="0"/>
              <a:buChar char="•"/>
              <a:defRPr sz="2000" kern="1200">
                <a:solidFill>
                  <a:schemeClr val="tx1"/>
                </a:solidFill>
                <a:latin typeface="+mn-lt"/>
                <a:ea typeface="+mn-ea"/>
                <a:cs typeface="+mn-cs"/>
              </a:defRPr>
            </a:lvl2pPr>
            <a:lvl3pPr marL="536575" indent="-273050" algn="l" defTabSz="914400" rtl="0" eaLnBrk="1" latinLnBrk="0" hangingPunct="1">
              <a:spcBef>
                <a:spcPts val="0"/>
              </a:spcBef>
              <a:buClr>
                <a:srgbClr val="009B91"/>
              </a:buClr>
              <a:buFont typeface="Symbol" panose="05050102010706020507" pitchFamily="18" charset="2"/>
              <a:buChar char="-"/>
              <a:defRPr sz="1800" kern="1200">
                <a:solidFill>
                  <a:schemeClr val="tx1"/>
                </a:solidFill>
                <a:latin typeface="+mn-lt"/>
                <a:ea typeface="+mn-ea"/>
                <a:cs typeface="+mn-cs"/>
              </a:defRPr>
            </a:lvl3pPr>
            <a:lvl4pPr marL="803275" indent="-268288" algn="l" defTabSz="914400" rtl="0" eaLnBrk="1" latinLnBrk="0" hangingPunct="1">
              <a:spcBef>
                <a:spcPts val="0"/>
              </a:spcBef>
              <a:buClr>
                <a:srgbClr val="009B91"/>
              </a:buClr>
              <a:buFont typeface="Arial" panose="020B0604020202020204" pitchFamily="34" charset="0"/>
              <a:buChar char="•"/>
              <a:defRPr sz="1800" kern="1200">
                <a:solidFill>
                  <a:schemeClr val="tx1"/>
                </a:solidFill>
                <a:latin typeface="+mn-lt"/>
                <a:ea typeface="+mn-ea"/>
                <a:cs typeface="+mn-cs"/>
              </a:defRPr>
            </a:lvl4pPr>
            <a:lvl5pPr marL="1081088" indent="-277813" algn="l" defTabSz="914400" rtl="0" eaLnBrk="1" latinLnBrk="0" hangingPunct="1">
              <a:spcBef>
                <a:spcPts val="0"/>
              </a:spcBef>
              <a:buClr>
                <a:srgbClr val="009B91"/>
              </a:buClr>
              <a:buFont typeface="Symbol" panose="05050102010706020507" pitchFamily="18" charset="2"/>
              <a:buChar char="-"/>
              <a:tabLs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pPr>
            <a:r>
              <a:rPr lang="de-DE" dirty="0">
                <a:latin typeface="+mj-lt"/>
                <a:ea typeface="Calibri" panose="020F0502020204030204" pitchFamily="34" charset="0"/>
                <a:cs typeface="Times New Roman" panose="02020603050405020304" pitchFamily="18" charset="0"/>
              </a:rPr>
              <a:t>Wir sind führend in der Ausbildung von Wirtschaftsjuristen in Deutschland. </a:t>
            </a:r>
          </a:p>
          <a:p>
            <a:pPr>
              <a:spcBef>
                <a:spcPts val="0"/>
              </a:spcBef>
              <a:spcAft>
                <a:spcPts val="600"/>
              </a:spcAft>
            </a:pPr>
            <a:endParaRPr lang="de-DE" dirty="0">
              <a:solidFill>
                <a:srgbClr val="212529"/>
              </a:solidFill>
            </a:endParaRPr>
          </a:p>
          <a:p>
            <a:pPr>
              <a:spcBef>
                <a:spcPts val="0"/>
              </a:spcBef>
              <a:spcAft>
                <a:spcPts val="600"/>
              </a:spcAft>
            </a:pPr>
            <a:r>
              <a:rPr lang="de-DE" b="0" i="0" dirty="0">
                <a:solidFill>
                  <a:srgbClr val="212529"/>
                </a:solidFill>
                <a:effectLst/>
              </a:rPr>
              <a:t>Wir bilden </a:t>
            </a:r>
            <a:r>
              <a:rPr lang="de-DE" i="0" dirty="0">
                <a:solidFill>
                  <a:srgbClr val="212529"/>
                </a:solidFill>
                <a:effectLst/>
              </a:rPr>
              <a:t>exzellente Wirtschaftsjuristen </a:t>
            </a:r>
            <a:r>
              <a:rPr lang="de-DE" b="0" i="0" dirty="0">
                <a:solidFill>
                  <a:srgbClr val="212529"/>
                </a:solidFill>
                <a:effectLst/>
              </a:rPr>
              <a:t>aus, </a:t>
            </a:r>
            <a:br>
              <a:rPr lang="de-DE" b="0" i="0" dirty="0">
                <a:solidFill>
                  <a:srgbClr val="212529"/>
                </a:solidFill>
                <a:effectLst/>
              </a:rPr>
            </a:br>
            <a:r>
              <a:rPr lang="de-DE" b="0" i="0" dirty="0">
                <a:solidFill>
                  <a:srgbClr val="212529"/>
                </a:solidFill>
                <a:effectLst/>
              </a:rPr>
              <a:t>indem wir </a:t>
            </a:r>
            <a:r>
              <a:rPr lang="de-DE" b="1" i="0" dirty="0">
                <a:solidFill>
                  <a:srgbClr val="212529"/>
                </a:solidFill>
                <a:effectLst/>
              </a:rPr>
              <a:t>interdisziplinäres Denken</a:t>
            </a:r>
            <a:r>
              <a:rPr lang="de-DE" b="0" i="0" dirty="0">
                <a:solidFill>
                  <a:srgbClr val="212529"/>
                </a:solidFill>
                <a:effectLst/>
              </a:rPr>
              <a:t>, </a:t>
            </a:r>
            <a:r>
              <a:rPr lang="de-DE" b="1" dirty="0">
                <a:effectLst/>
                <a:ea typeface="Times New Roman" panose="02020603050405020304" pitchFamily="18" charset="0"/>
              </a:rPr>
              <a:t>Freude </a:t>
            </a:r>
            <a:br>
              <a:rPr lang="de-DE" b="1" dirty="0">
                <a:effectLst/>
                <a:ea typeface="Times New Roman" panose="02020603050405020304" pitchFamily="18" charset="0"/>
              </a:rPr>
            </a:br>
            <a:r>
              <a:rPr lang="de-DE" b="1" dirty="0">
                <a:effectLst/>
                <a:ea typeface="Times New Roman" panose="02020603050405020304" pitchFamily="18" charset="0"/>
              </a:rPr>
              <a:t>am wissenschaftsbasierten Praxisbezug </a:t>
            </a:r>
            <a:br>
              <a:rPr lang="de-DE" b="1" dirty="0">
                <a:effectLst/>
                <a:ea typeface="Times New Roman" panose="02020603050405020304" pitchFamily="18" charset="0"/>
              </a:rPr>
            </a:br>
            <a:r>
              <a:rPr lang="de-DE" dirty="0">
                <a:effectLst/>
                <a:ea typeface="Times New Roman" panose="02020603050405020304" pitchFamily="18" charset="0"/>
              </a:rPr>
              <a:t>und </a:t>
            </a:r>
            <a:r>
              <a:rPr lang="de-DE" b="1" i="0" dirty="0">
                <a:solidFill>
                  <a:srgbClr val="000000"/>
                </a:solidFill>
                <a:effectLst/>
              </a:rPr>
              <a:t>verantwortungsvolles Handeln </a:t>
            </a:r>
            <a:r>
              <a:rPr lang="de-DE" b="0" i="0" dirty="0">
                <a:solidFill>
                  <a:srgbClr val="000000"/>
                </a:solidFill>
                <a:effectLst/>
              </a:rPr>
              <a:t>fördern </a:t>
            </a:r>
            <a:br>
              <a:rPr lang="de-DE" b="0" i="0" dirty="0">
                <a:solidFill>
                  <a:srgbClr val="000000"/>
                </a:solidFill>
                <a:effectLst/>
              </a:rPr>
            </a:br>
            <a:r>
              <a:rPr lang="de-DE" b="0" i="0" dirty="0">
                <a:solidFill>
                  <a:srgbClr val="000000"/>
                </a:solidFill>
                <a:effectLst/>
              </a:rPr>
              <a:t>und fordern.</a:t>
            </a:r>
          </a:p>
          <a:p>
            <a:pPr>
              <a:spcBef>
                <a:spcPts val="0"/>
              </a:spcBef>
              <a:spcAft>
                <a:spcPts val="600"/>
              </a:spcAft>
            </a:pPr>
            <a:endParaRPr lang="de-DE" b="0" i="0" dirty="0">
              <a:solidFill>
                <a:srgbClr val="000000"/>
              </a:solidFill>
              <a:effectLst/>
            </a:endParaRPr>
          </a:p>
          <a:p>
            <a:pPr>
              <a:spcBef>
                <a:spcPts val="0"/>
              </a:spcBef>
              <a:spcAft>
                <a:spcPts val="600"/>
              </a:spcAft>
            </a:pPr>
            <a:r>
              <a:rPr lang="de-DE" dirty="0">
                <a:solidFill>
                  <a:srgbClr val="212529"/>
                </a:solidFill>
              </a:rPr>
              <a:t>Konstanzer Wirtschaftsjuristen machen </a:t>
            </a:r>
            <a:r>
              <a:rPr lang="de-DE" b="1" dirty="0">
                <a:solidFill>
                  <a:srgbClr val="212529"/>
                </a:solidFill>
              </a:rPr>
              <a:t>in der </a:t>
            </a:r>
            <a:br>
              <a:rPr lang="de-DE" b="1" dirty="0">
                <a:solidFill>
                  <a:srgbClr val="212529"/>
                </a:solidFill>
              </a:rPr>
            </a:br>
            <a:r>
              <a:rPr lang="de-DE" b="1" dirty="0">
                <a:solidFill>
                  <a:srgbClr val="212529"/>
                </a:solidFill>
              </a:rPr>
              <a:t>Praxis den Unterschied. </a:t>
            </a:r>
            <a:r>
              <a:rPr lang="de-DE" dirty="0">
                <a:solidFill>
                  <a:srgbClr val="212529"/>
                </a:solidFill>
              </a:rPr>
              <a:t>Sie verknüpfen </a:t>
            </a:r>
            <a:br>
              <a:rPr lang="de-DE" dirty="0">
                <a:solidFill>
                  <a:srgbClr val="212529"/>
                </a:solidFill>
              </a:rPr>
            </a:br>
            <a:r>
              <a:rPr lang="de-DE" dirty="0">
                <a:solidFill>
                  <a:srgbClr val="212529"/>
                </a:solidFill>
              </a:rPr>
              <a:t>juristische und ökonomische Aspekte zu</a:t>
            </a:r>
            <a:r>
              <a:rPr lang="de-DE" b="1" dirty="0">
                <a:solidFill>
                  <a:srgbClr val="212529"/>
                </a:solidFill>
              </a:rPr>
              <a:t> </a:t>
            </a:r>
            <a:br>
              <a:rPr lang="de-DE" b="1" dirty="0">
                <a:solidFill>
                  <a:srgbClr val="212529"/>
                </a:solidFill>
              </a:rPr>
            </a:br>
            <a:r>
              <a:rPr lang="de-DE" b="1" dirty="0">
                <a:solidFill>
                  <a:srgbClr val="212529"/>
                </a:solidFill>
              </a:rPr>
              <a:t>lösungsorientierten Entscheidungen</a:t>
            </a:r>
            <a:r>
              <a:rPr lang="de-DE" dirty="0">
                <a:solidFill>
                  <a:srgbClr val="212529"/>
                </a:solidFill>
              </a:rPr>
              <a:t>. </a:t>
            </a:r>
          </a:p>
        </p:txBody>
      </p:sp>
      <p:sp>
        <p:nvSpPr>
          <p:cNvPr id="11" name="Titel 1">
            <a:extLst>
              <a:ext uri="{FF2B5EF4-FFF2-40B4-BE49-F238E27FC236}">
                <a16:creationId xmlns:a16="http://schemas.microsoft.com/office/drawing/2014/main" id="{262A6A72-6DE3-4774-8CBD-D9D1B329CFB1}"/>
              </a:ext>
            </a:extLst>
          </p:cNvPr>
          <p:cNvSpPr>
            <a:spLocks noGrp="1"/>
          </p:cNvSpPr>
          <p:nvPr>
            <p:ph type="title"/>
          </p:nvPr>
        </p:nvSpPr>
        <p:spPr>
          <a:xfrm>
            <a:off x="555812" y="404547"/>
            <a:ext cx="11080376" cy="430887"/>
          </a:xfrm>
        </p:spPr>
        <p:txBody>
          <a:bodyPr/>
          <a:lstStyle/>
          <a:p>
            <a:r>
              <a:rPr lang="de-DE" dirty="0"/>
              <a:t>Unsere Vision und Mission </a:t>
            </a:r>
          </a:p>
        </p:txBody>
      </p:sp>
    </p:spTree>
    <p:extLst>
      <p:ext uri="{BB962C8B-B14F-4D97-AF65-F5344CB8AC3E}">
        <p14:creationId xmlns:p14="http://schemas.microsoft.com/office/powerpoint/2010/main" val="3787632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A1E8B-A617-42B5-B411-A4C9B8D4713D}"/>
              </a:ext>
            </a:extLst>
          </p:cNvPr>
          <p:cNvSpPr>
            <a:spLocks noGrp="1"/>
          </p:cNvSpPr>
          <p:nvPr>
            <p:ph type="title"/>
          </p:nvPr>
        </p:nvSpPr>
        <p:spPr/>
        <p:txBody>
          <a:bodyPr/>
          <a:lstStyle/>
          <a:p>
            <a:r>
              <a:rPr lang="de-DE" dirty="0"/>
              <a:t>Unser Leitbild</a:t>
            </a:r>
          </a:p>
        </p:txBody>
      </p:sp>
      <p:sp>
        <p:nvSpPr>
          <p:cNvPr id="3" name="Datumsplatzhalter 2">
            <a:extLst>
              <a:ext uri="{FF2B5EF4-FFF2-40B4-BE49-F238E27FC236}">
                <a16:creationId xmlns:a16="http://schemas.microsoft.com/office/drawing/2014/main" id="{E85BF095-46A2-4651-9756-B9D70CCE4446}"/>
              </a:ext>
            </a:extLst>
          </p:cNvPr>
          <p:cNvSpPr>
            <a:spLocks noGrp="1"/>
          </p:cNvSpPr>
          <p:nvPr>
            <p:ph type="dt" sz="half" idx="10"/>
          </p:nvPr>
        </p:nvSpPr>
        <p:spPr/>
        <p:txBody>
          <a:bodyPr/>
          <a:lstStyle/>
          <a:p>
            <a:fld id="{218B4C4F-5491-4CAC-BACA-E3B9C97EBF3B}" type="datetime1">
              <a:rPr lang="de-DE" smtClean="0"/>
              <a:t>16.10.2023</a:t>
            </a:fld>
            <a:endParaRPr lang="de-DE"/>
          </a:p>
        </p:txBody>
      </p:sp>
      <p:sp>
        <p:nvSpPr>
          <p:cNvPr id="4" name="Fußzeilenplatzhalter 3">
            <a:extLst>
              <a:ext uri="{FF2B5EF4-FFF2-40B4-BE49-F238E27FC236}">
                <a16:creationId xmlns:a16="http://schemas.microsoft.com/office/drawing/2014/main" id="{4D77D1CB-36BD-4439-9310-2C144DDF73FB}"/>
              </a:ext>
            </a:extLst>
          </p:cNvPr>
          <p:cNvSpPr>
            <a:spLocks noGrp="1"/>
          </p:cNvSpPr>
          <p:nvPr>
            <p:ph type="ftr" sz="quarter" idx="11"/>
          </p:nvPr>
        </p:nvSpPr>
        <p:spPr/>
        <p:txBody>
          <a:bodyPr/>
          <a:lstStyle/>
          <a:p>
            <a:r>
              <a:rPr lang="de-DE"/>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337D229F-272D-469E-A771-E8C023DB2091}"/>
              </a:ext>
            </a:extLst>
          </p:cNvPr>
          <p:cNvSpPr>
            <a:spLocks noGrp="1"/>
          </p:cNvSpPr>
          <p:nvPr>
            <p:ph type="sldNum" sz="quarter" idx="12"/>
          </p:nvPr>
        </p:nvSpPr>
        <p:spPr/>
        <p:txBody>
          <a:bodyPr/>
          <a:lstStyle/>
          <a:p>
            <a:fld id="{69F34120-B5BD-450B-94B9-3E8DBFFED806}" type="slidenum">
              <a:rPr lang="de-DE" smtClean="0"/>
              <a:t>4</a:t>
            </a:fld>
            <a:endParaRPr lang="de-DE"/>
          </a:p>
        </p:txBody>
      </p:sp>
      <p:sp>
        <p:nvSpPr>
          <p:cNvPr id="8" name="Textplatzhalter 7">
            <a:extLst>
              <a:ext uri="{FF2B5EF4-FFF2-40B4-BE49-F238E27FC236}">
                <a16:creationId xmlns:a16="http://schemas.microsoft.com/office/drawing/2014/main" id="{6CFEADDE-25D5-4DD8-AAA1-543B96F8CD16}"/>
              </a:ext>
            </a:extLst>
          </p:cNvPr>
          <p:cNvSpPr>
            <a:spLocks noGrp="1"/>
          </p:cNvSpPr>
          <p:nvPr>
            <p:ph type="body" sz="quarter" idx="16"/>
          </p:nvPr>
        </p:nvSpPr>
        <p:spPr>
          <a:xfrm>
            <a:off x="565609" y="1557338"/>
            <a:ext cx="11070579" cy="4679950"/>
          </a:xfrm>
        </p:spPr>
        <p:txBody>
          <a:bodyPr/>
          <a:lstStyle/>
          <a:p>
            <a:pPr marL="0" indent="0">
              <a:spcBef>
                <a:spcPts val="0"/>
              </a:spcBef>
              <a:spcAft>
                <a:spcPts val="600"/>
              </a:spcAft>
              <a:buNone/>
            </a:pPr>
            <a:r>
              <a:rPr lang="de-DE" dirty="0">
                <a:effectLst/>
                <a:latin typeface="+mj-lt"/>
                <a:ea typeface="Calibri" panose="020F0502020204030204" pitchFamily="34" charset="0"/>
                <a:cs typeface="Times New Roman" panose="02020603050405020304" pitchFamily="18" charset="0"/>
              </a:rPr>
              <a:t>Unternehmen brauchen </a:t>
            </a:r>
            <a:r>
              <a:rPr lang="de-DE" b="1" dirty="0">
                <a:effectLst/>
                <a:latin typeface="+mj-lt"/>
                <a:ea typeface="Calibri" panose="020F0502020204030204" pitchFamily="34" charset="0"/>
                <a:cs typeface="Times New Roman" panose="02020603050405020304" pitchFamily="18" charset="0"/>
              </a:rPr>
              <a:t>Menschen, die den Unterschied machen</a:t>
            </a:r>
            <a:r>
              <a:rPr lang="de-DE" dirty="0">
                <a:effectLst/>
                <a:latin typeface="+mj-lt"/>
                <a:ea typeface="Calibri" panose="020F0502020204030204" pitchFamily="34" charset="0"/>
                <a:cs typeface="Times New Roman" panose="02020603050405020304" pitchFamily="18" charset="0"/>
              </a:rPr>
              <a:t>. Sie haben die Fähigkeiten und Kenntnisse sowie auch Mut und Verantwortungsbereitschaft, sich anspruchsvolle Ziele zu setzen und diese zu meistern. </a:t>
            </a:r>
            <a:r>
              <a:rPr lang="de-DE" dirty="0">
                <a:latin typeface="+mj-lt"/>
                <a:ea typeface="Calibri" panose="020F0502020204030204" pitchFamily="34" charset="0"/>
                <a:cs typeface="Times New Roman" panose="02020603050405020304" pitchFamily="18" charset="0"/>
              </a:rPr>
              <a:t>Dies setzt den Rahmen für die Ausbildung von Konstanzer Wirtschaftsjuristen. </a:t>
            </a:r>
          </a:p>
          <a:p>
            <a:pPr marL="0" indent="0">
              <a:spcBef>
                <a:spcPts val="0"/>
              </a:spcBef>
              <a:spcAft>
                <a:spcPts val="600"/>
              </a:spcAft>
              <a:buNone/>
            </a:pPr>
            <a:r>
              <a:rPr lang="de-DE" dirty="0">
                <a:latin typeface="+mj-lt"/>
                <a:ea typeface="Calibri" panose="020F0502020204030204" pitchFamily="34" charset="0"/>
                <a:cs typeface="Times New Roman" panose="02020603050405020304" pitchFamily="18" charset="0"/>
              </a:rPr>
              <a:t>Der Kern des Studiengangs Wirtschaftsrecht gründet</a:t>
            </a:r>
            <a:br>
              <a:rPr lang="de-DE" dirty="0">
                <a:latin typeface="+mj-lt"/>
                <a:ea typeface="Calibri" panose="020F0502020204030204" pitchFamily="34" charset="0"/>
                <a:cs typeface="Times New Roman" panose="02020603050405020304" pitchFamily="18" charset="0"/>
              </a:rPr>
            </a:br>
            <a:r>
              <a:rPr lang="de-DE" dirty="0">
                <a:latin typeface="+mj-lt"/>
                <a:ea typeface="Calibri" panose="020F0502020204030204" pitchFamily="34" charset="0"/>
                <a:cs typeface="Times New Roman" panose="02020603050405020304" pitchFamily="18" charset="0"/>
              </a:rPr>
              <a:t>sich auf einer </a:t>
            </a:r>
            <a:r>
              <a:rPr lang="de-DE" b="1" dirty="0">
                <a:latin typeface="+mj-lt"/>
                <a:ea typeface="Calibri" panose="020F0502020204030204" pitchFamily="34" charset="0"/>
                <a:cs typeface="Times New Roman" panose="02020603050405020304" pitchFamily="18" charset="0"/>
              </a:rPr>
              <a:t>wissenschaftsbasierten </a:t>
            </a:r>
            <a:r>
              <a:rPr lang="de-DE" dirty="0">
                <a:latin typeface="+mj-lt"/>
                <a:ea typeface="Calibri" panose="020F0502020204030204" pitchFamily="34" charset="0"/>
                <a:cs typeface="Times New Roman" panose="02020603050405020304" pitchFamily="18" charset="0"/>
              </a:rPr>
              <a:t>Vermittlung </a:t>
            </a:r>
            <a:br>
              <a:rPr lang="de-DE" dirty="0">
                <a:latin typeface="+mj-lt"/>
                <a:ea typeface="Calibri" panose="020F0502020204030204" pitchFamily="34" charset="0"/>
                <a:cs typeface="Times New Roman" panose="02020603050405020304" pitchFamily="18" charset="0"/>
              </a:rPr>
            </a:br>
            <a:r>
              <a:rPr lang="de-DE" dirty="0">
                <a:latin typeface="+mj-lt"/>
                <a:ea typeface="Calibri" panose="020F0502020204030204" pitchFamily="34" charset="0"/>
                <a:cs typeface="Times New Roman" panose="02020603050405020304" pitchFamily="18" charset="0"/>
              </a:rPr>
              <a:t>juristischer und betriebswirtschaftlicher Themenfelder </a:t>
            </a:r>
            <a:br>
              <a:rPr lang="de-DE" dirty="0">
                <a:latin typeface="+mj-lt"/>
                <a:ea typeface="Calibri" panose="020F0502020204030204" pitchFamily="34" charset="0"/>
                <a:cs typeface="Times New Roman" panose="02020603050405020304" pitchFamily="18" charset="0"/>
              </a:rPr>
            </a:br>
            <a:r>
              <a:rPr lang="de-DE" dirty="0">
                <a:latin typeface="+mj-lt"/>
                <a:ea typeface="Calibri" panose="020F0502020204030204" pitchFamily="34" charset="0"/>
                <a:cs typeface="Times New Roman" panose="02020603050405020304" pitchFamily="18" charset="0"/>
              </a:rPr>
              <a:t>mit </a:t>
            </a:r>
            <a:r>
              <a:rPr lang="de-DE" b="1" dirty="0">
                <a:latin typeface="+mj-lt"/>
                <a:ea typeface="Calibri" panose="020F0502020204030204" pitchFamily="34" charset="0"/>
                <a:cs typeface="Times New Roman" panose="02020603050405020304" pitchFamily="18" charset="0"/>
              </a:rPr>
              <a:t>hohem Praxisbezug</a:t>
            </a:r>
            <a:r>
              <a:rPr lang="de-DE" dirty="0">
                <a:latin typeface="+mj-lt"/>
                <a:ea typeface="Calibri" panose="020F0502020204030204" pitchFamily="34" charset="0"/>
                <a:cs typeface="Times New Roman" panose="02020603050405020304" pitchFamily="18" charset="0"/>
              </a:rPr>
              <a:t>. Diese Themenfelder legen </a:t>
            </a:r>
            <a:br>
              <a:rPr lang="de-DE" dirty="0">
                <a:latin typeface="+mj-lt"/>
                <a:ea typeface="Calibri" panose="020F0502020204030204" pitchFamily="34" charset="0"/>
                <a:cs typeface="Times New Roman" panose="02020603050405020304" pitchFamily="18" charset="0"/>
              </a:rPr>
            </a:br>
            <a:r>
              <a:rPr lang="de-DE" dirty="0">
                <a:latin typeface="+mj-lt"/>
                <a:ea typeface="Calibri" panose="020F0502020204030204" pitchFamily="34" charset="0"/>
                <a:cs typeface="Times New Roman" panose="02020603050405020304" pitchFamily="18" charset="0"/>
              </a:rPr>
              <a:t>wir bewusst </a:t>
            </a:r>
            <a:r>
              <a:rPr lang="de-DE" b="1" dirty="0">
                <a:latin typeface="+mj-lt"/>
                <a:ea typeface="Calibri" panose="020F0502020204030204" pitchFamily="34" charset="0"/>
                <a:cs typeface="Times New Roman" panose="02020603050405020304" pitchFamily="18" charset="0"/>
              </a:rPr>
              <a:t>fachlich breit </a:t>
            </a:r>
            <a:r>
              <a:rPr lang="de-DE" dirty="0">
                <a:latin typeface="+mj-lt"/>
                <a:ea typeface="Calibri" panose="020F0502020204030204" pitchFamily="34" charset="0"/>
                <a:cs typeface="Times New Roman" panose="02020603050405020304" pitchFamily="18" charset="0"/>
              </a:rPr>
              <a:t>an, um Möglichkeiten zu </a:t>
            </a:r>
            <a:br>
              <a:rPr lang="de-DE" dirty="0">
                <a:latin typeface="+mj-lt"/>
                <a:ea typeface="Calibri" panose="020F0502020204030204" pitchFamily="34" charset="0"/>
                <a:cs typeface="Times New Roman" panose="02020603050405020304" pitchFamily="18" charset="0"/>
              </a:rPr>
            </a:br>
            <a:r>
              <a:rPr lang="de-DE" dirty="0">
                <a:latin typeface="+mj-lt"/>
                <a:ea typeface="Calibri" panose="020F0502020204030204" pitchFamily="34" charset="0"/>
                <a:cs typeface="Times New Roman" panose="02020603050405020304" pitchFamily="18" charset="0"/>
              </a:rPr>
              <a:t>eröffnen, sich mit den angebotenen Perspektiven auf </a:t>
            </a:r>
            <a:br>
              <a:rPr lang="de-DE" dirty="0">
                <a:latin typeface="+mj-lt"/>
                <a:ea typeface="Calibri" panose="020F0502020204030204" pitchFamily="34" charset="0"/>
                <a:cs typeface="Times New Roman" panose="02020603050405020304" pitchFamily="18" charset="0"/>
              </a:rPr>
            </a:br>
            <a:r>
              <a:rPr lang="de-DE" b="1" dirty="0">
                <a:latin typeface="+mj-lt"/>
                <a:ea typeface="Calibri" panose="020F0502020204030204" pitchFamily="34" charset="0"/>
                <a:cs typeface="Times New Roman" panose="02020603050405020304" pitchFamily="18" charset="0"/>
              </a:rPr>
              <a:t>inspirierende Weise </a:t>
            </a:r>
            <a:r>
              <a:rPr lang="de-DE" dirty="0">
                <a:latin typeface="+mj-lt"/>
                <a:ea typeface="Calibri" panose="020F0502020204030204" pitchFamily="34" charset="0"/>
                <a:cs typeface="Times New Roman" panose="02020603050405020304" pitchFamily="18" charset="0"/>
              </a:rPr>
              <a:t>auseinandersetzen zu können. </a:t>
            </a:r>
          </a:p>
        </p:txBody>
      </p:sp>
      <p:pic>
        <p:nvPicPr>
          <p:cNvPr id="9" name="Grafik 8">
            <a:extLst>
              <a:ext uri="{FF2B5EF4-FFF2-40B4-BE49-F238E27FC236}">
                <a16:creationId xmlns:a16="http://schemas.microsoft.com/office/drawing/2014/main" id="{BE7E9578-548E-4068-A155-A1C152650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0340" y="2640901"/>
            <a:ext cx="4316051" cy="3682760"/>
          </a:xfrm>
          <a:prstGeom prst="rect">
            <a:avLst/>
          </a:prstGeom>
          <a:effectLst>
            <a:softEdge rad="127000"/>
          </a:effectLst>
        </p:spPr>
      </p:pic>
    </p:spTree>
    <p:extLst>
      <p:ext uri="{BB962C8B-B14F-4D97-AF65-F5344CB8AC3E}">
        <p14:creationId xmlns:p14="http://schemas.microsoft.com/office/powerpoint/2010/main" val="27680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FDBE3-2324-4323-A319-2B4085CEFE0B}"/>
              </a:ext>
            </a:extLst>
          </p:cNvPr>
          <p:cNvSpPr>
            <a:spLocks noGrp="1"/>
          </p:cNvSpPr>
          <p:nvPr>
            <p:ph type="title"/>
          </p:nvPr>
        </p:nvSpPr>
        <p:spPr/>
        <p:txBody>
          <a:bodyPr/>
          <a:lstStyle/>
          <a:p>
            <a:r>
              <a:rPr lang="de-DE" dirty="0"/>
              <a:t>Unsere Grundsätze</a:t>
            </a:r>
          </a:p>
        </p:txBody>
      </p:sp>
      <p:sp>
        <p:nvSpPr>
          <p:cNvPr id="3" name="Datumsplatzhalter 2">
            <a:extLst>
              <a:ext uri="{FF2B5EF4-FFF2-40B4-BE49-F238E27FC236}">
                <a16:creationId xmlns:a16="http://schemas.microsoft.com/office/drawing/2014/main" id="{42DF8EFF-FB34-4116-89BF-A5CE4185C208}"/>
              </a:ext>
            </a:extLst>
          </p:cNvPr>
          <p:cNvSpPr>
            <a:spLocks noGrp="1"/>
          </p:cNvSpPr>
          <p:nvPr>
            <p:ph type="dt" sz="half" idx="10"/>
          </p:nvPr>
        </p:nvSpPr>
        <p:spPr/>
        <p:txBody>
          <a:bodyPr/>
          <a:lstStyle/>
          <a:p>
            <a:fld id="{218B4C4F-5491-4CAC-BACA-E3B9C97EBF3B}" type="datetime1">
              <a:rPr lang="de-DE" smtClean="0"/>
              <a:t>16.10.2023</a:t>
            </a:fld>
            <a:endParaRPr lang="de-DE"/>
          </a:p>
        </p:txBody>
      </p:sp>
      <p:sp>
        <p:nvSpPr>
          <p:cNvPr id="4" name="Fußzeilenplatzhalter 3">
            <a:extLst>
              <a:ext uri="{FF2B5EF4-FFF2-40B4-BE49-F238E27FC236}">
                <a16:creationId xmlns:a16="http://schemas.microsoft.com/office/drawing/2014/main" id="{D61FBD76-4228-42A3-99AC-2D4BBEE7A3F2}"/>
              </a:ext>
            </a:extLst>
          </p:cNvPr>
          <p:cNvSpPr>
            <a:spLocks noGrp="1"/>
          </p:cNvSpPr>
          <p:nvPr>
            <p:ph type="ftr" sz="quarter" idx="11"/>
          </p:nvPr>
        </p:nvSpPr>
        <p:spPr/>
        <p:txBody>
          <a:bodyPr/>
          <a:lstStyle/>
          <a:p>
            <a:r>
              <a:rPr lang="de-DE"/>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6614E7C5-CBFF-466A-8431-926CDEF9EF14}"/>
              </a:ext>
            </a:extLst>
          </p:cNvPr>
          <p:cNvSpPr>
            <a:spLocks noGrp="1"/>
          </p:cNvSpPr>
          <p:nvPr>
            <p:ph type="sldNum" sz="quarter" idx="12"/>
          </p:nvPr>
        </p:nvSpPr>
        <p:spPr/>
        <p:txBody>
          <a:bodyPr/>
          <a:lstStyle/>
          <a:p>
            <a:fld id="{69F34120-B5BD-450B-94B9-3E8DBFFED806}" type="slidenum">
              <a:rPr lang="de-DE" smtClean="0"/>
              <a:t>5</a:t>
            </a:fld>
            <a:endParaRPr lang="de-DE"/>
          </a:p>
        </p:txBody>
      </p:sp>
      <p:sp>
        <p:nvSpPr>
          <p:cNvPr id="8" name="Textplatzhalter 7">
            <a:extLst>
              <a:ext uri="{FF2B5EF4-FFF2-40B4-BE49-F238E27FC236}">
                <a16:creationId xmlns:a16="http://schemas.microsoft.com/office/drawing/2014/main" id="{4EDEF18F-3327-48B1-B085-036042AB7799}"/>
              </a:ext>
            </a:extLst>
          </p:cNvPr>
          <p:cNvSpPr>
            <a:spLocks noGrp="1"/>
          </p:cNvSpPr>
          <p:nvPr>
            <p:ph type="body" sz="quarter" idx="16"/>
          </p:nvPr>
        </p:nvSpPr>
        <p:spPr/>
        <p:txBody>
          <a:bodyPr/>
          <a:lstStyle/>
          <a:p>
            <a:pPr>
              <a:buFont typeface="+mj-lt"/>
              <a:buAutoNum type="arabicPeriod"/>
            </a:pPr>
            <a:r>
              <a:rPr lang="de-DE" b="1" i="0" dirty="0">
                <a:effectLst/>
              </a:rPr>
              <a:t>Inspirierende Atmosphäre: </a:t>
            </a:r>
            <a:r>
              <a:rPr lang="de-DE" b="0" i="0" dirty="0">
                <a:effectLst/>
              </a:rPr>
              <a:t>Wir schaffen eine </a:t>
            </a:r>
            <a:r>
              <a:rPr lang="de-DE" dirty="0">
                <a:latin typeface="+mj-lt"/>
                <a:ea typeface="Calibri" panose="020F0502020204030204" pitchFamily="34" charset="0"/>
                <a:cs typeface="Times New Roman" panose="02020603050405020304" pitchFamily="18" charset="0"/>
              </a:rPr>
              <a:t>inspirierende, abwechslungsreiche sowie auch fordernde Studienatmosphäre </a:t>
            </a:r>
          </a:p>
          <a:p>
            <a:pPr>
              <a:buFont typeface="+mj-lt"/>
              <a:buAutoNum type="arabicPeriod"/>
            </a:pPr>
            <a:r>
              <a:rPr lang="de-DE" b="1" dirty="0"/>
              <a:t>Exzellenz in der Lehre: </a:t>
            </a:r>
            <a:r>
              <a:rPr lang="de-DE" b="0" i="0" dirty="0">
                <a:effectLst/>
              </a:rPr>
              <a:t>Wir lehren mit hoher wissenschaftlicher Qualität, persönlichem Engagement und zeitgemäßen Praxisbezug. </a:t>
            </a:r>
          </a:p>
          <a:p>
            <a:pPr>
              <a:buFont typeface="+mj-lt"/>
              <a:buAutoNum type="arabicPeriod"/>
            </a:pPr>
            <a:r>
              <a:rPr lang="de-DE" b="1" i="0" dirty="0">
                <a:effectLst/>
              </a:rPr>
              <a:t>Praxisorientierung:</a:t>
            </a:r>
            <a:r>
              <a:rPr lang="de-DE" b="0" i="0" dirty="0">
                <a:effectLst/>
              </a:rPr>
              <a:t> Durc</a:t>
            </a:r>
            <a:r>
              <a:rPr lang="de-DE" dirty="0"/>
              <a:t>h Verknüpfung von theoretischem Wissen und praktischer Lösungsorientierung </a:t>
            </a:r>
            <a:r>
              <a:rPr lang="de-DE" b="0" i="0" dirty="0">
                <a:effectLst/>
              </a:rPr>
              <a:t>bereiten wir unsere </a:t>
            </a:r>
            <a:r>
              <a:rPr lang="de-DE" dirty="0"/>
              <a:t>Studenten und Studentinnen </a:t>
            </a:r>
            <a:r>
              <a:rPr lang="de-DE" b="0" i="0" dirty="0">
                <a:effectLst/>
              </a:rPr>
              <a:t>auf die berufliche Praxis vor. </a:t>
            </a:r>
          </a:p>
          <a:p>
            <a:pPr algn="l">
              <a:buFont typeface="+mj-lt"/>
              <a:buAutoNum type="arabicPeriod"/>
            </a:pPr>
            <a:r>
              <a:rPr lang="de-DE" b="1" i="0" dirty="0">
                <a:effectLst/>
              </a:rPr>
              <a:t>Interdisziplinarität:</a:t>
            </a:r>
            <a:r>
              <a:rPr lang="de-DE" b="0" i="0" dirty="0">
                <a:effectLst/>
              </a:rPr>
              <a:t> Wir verzahnen unsere juristischen und ökonomischen Inhalte zu einem gemeinsamen Ausbildungskonzept. Wir lassen erleben, wie ökonomische und juristische Sachverhalte sich gegenseitig beeinflussen. </a:t>
            </a:r>
          </a:p>
          <a:p>
            <a:pPr algn="l">
              <a:buFont typeface="+mj-lt"/>
              <a:buAutoNum type="arabicPeriod"/>
            </a:pPr>
            <a:r>
              <a:rPr lang="de-DE" b="1" dirty="0"/>
              <a:t>Verlässliche Partner</a:t>
            </a:r>
            <a:r>
              <a:rPr lang="de-DE" dirty="0"/>
              <a:t>: Wir sind verlässliche Partner, die ihre </a:t>
            </a:r>
            <a:r>
              <a:rPr lang="de-DE" b="0" i="0" dirty="0">
                <a:effectLst/>
              </a:rPr>
              <a:t>Studenten und Studentinnen auf ihrem</a:t>
            </a:r>
            <a:r>
              <a:rPr lang="de-DE" dirty="0"/>
              <a:t> Entwicklungsweg fördern und fordern. Unser hoher Ausbildungsanspruch geht einher mit Verlässlichkeit, Zugewandtheit und Engagement. </a:t>
            </a:r>
          </a:p>
        </p:txBody>
      </p:sp>
    </p:spTree>
    <p:extLst>
      <p:ext uri="{BB962C8B-B14F-4D97-AF65-F5344CB8AC3E}">
        <p14:creationId xmlns:p14="http://schemas.microsoft.com/office/powerpoint/2010/main" val="305325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FDBE3-2324-4323-A319-2B4085CEFE0B}"/>
              </a:ext>
            </a:extLst>
          </p:cNvPr>
          <p:cNvSpPr>
            <a:spLocks noGrp="1"/>
          </p:cNvSpPr>
          <p:nvPr>
            <p:ph type="title"/>
          </p:nvPr>
        </p:nvSpPr>
        <p:spPr/>
        <p:txBody>
          <a:bodyPr/>
          <a:lstStyle/>
          <a:p>
            <a:r>
              <a:rPr lang="de-DE" dirty="0"/>
              <a:t>Unsere Grundsätze</a:t>
            </a:r>
          </a:p>
        </p:txBody>
      </p:sp>
      <p:sp>
        <p:nvSpPr>
          <p:cNvPr id="3" name="Datumsplatzhalter 2">
            <a:extLst>
              <a:ext uri="{FF2B5EF4-FFF2-40B4-BE49-F238E27FC236}">
                <a16:creationId xmlns:a16="http://schemas.microsoft.com/office/drawing/2014/main" id="{42DF8EFF-FB34-4116-89BF-A5CE4185C208}"/>
              </a:ext>
            </a:extLst>
          </p:cNvPr>
          <p:cNvSpPr>
            <a:spLocks noGrp="1"/>
          </p:cNvSpPr>
          <p:nvPr>
            <p:ph type="dt" sz="half" idx="10"/>
          </p:nvPr>
        </p:nvSpPr>
        <p:spPr/>
        <p:txBody>
          <a:bodyPr/>
          <a:lstStyle/>
          <a:p>
            <a:fld id="{218B4C4F-5491-4CAC-BACA-E3B9C97EBF3B}" type="datetime1">
              <a:rPr lang="de-DE" smtClean="0"/>
              <a:t>16.10.2023</a:t>
            </a:fld>
            <a:endParaRPr lang="de-DE"/>
          </a:p>
        </p:txBody>
      </p:sp>
      <p:sp>
        <p:nvSpPr>
          <p:cNvPr id="4" name="Fußzeilenplatzhalter 3">
            <a:extLst>
              <a:ext uri="{FF2B5EF4-FFF2-40B4-BE49-F238E27FC236}">
                <a16:creationId xmlns:a16="http://schemas.microsoft.com/office/drawing/2014/main" id="{D61FBD76-4228-42A3-99AC-2D4BBEE7A3F2}"/>
              </a:ext>
            </a:extLst>
          </p:cNvPr>
          <p:cNvSpPr>
            <a:spLocks noGrp="1"/>
          </p:cNvSpPr>
          <p:nvPr>
            <p:ph type="ftr" sz="quarter" idx="11"/>
          </p:nvPr>
        </p:nvSpPr>
        <p:spPr/>
        <p:txBody>
          <a:bodyPr/>
          <a:lstStyle/>
          <a:p>
            <a:r>
              <a:rPr lang="de-DE" dirty="0"/>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6614E7C5-CBFF-466A-8431-926CDEF9EF14}"/>
              </a:ext>
            </a:extLst>
          </p:cNvPr>
          <p:cNvSpPr>
            <a:spLocks noGrp="1"/>
          </p:cNvSpPr>
          <p:nvPr>
            <p:ph type="sldNum" sz="quarter" idx="12"/>
          </p:nvPr>
        </p:nvSpPr>
        <p:spPr/>
        <p:txBody>
          <a:bodyPr/>
          <a:lstStyle/>
          <a:p>
            <a:fld id="{69F34120-B5BD-450B-94B9-3E8DBFFED806}" type="slidenum">
              <a:rPr lang="de-DE" smtClean="0"/>
              <a:t>6</a:t>
            </a:fld>
            <a:endParaRPr lang="de-DE"/>
          </a:p>
        </p:txBody>
      </p:sp>
      <p:sp>
        <p:nvSpPr>
          <p:cNvPr id="8" name="Textplatzhalter 7">
            <a:extLst>
              <a:ext uri="{FF2B5EF4-FFF2-40B4-BE49-F238E27FC236}">
                <a16:creationId xmlns:a16="http://schemas.microsoft.com/office/drawing/2014/main" id="{4EDEF18F-3327-48B1-B085-036042AB7799}"/>
              </a:ext>
            </a:extLst>
          </p:cNvPr>
          <p:cNvSpPr>
            <a:spLocks noGrp="1"/>
          </p:cNvSpPr>
          <p:nvPr>
            <p:ph type="body" sz="quarter" idx="16"/>
          </p:nvPr>
        </p:nvSpPr>
        <p:spPr/>
        <p:txBody>
          <a:bodyPr/>
          <a:lstStyle/>
          <a:p>
            <a:pPr>
              <a:buFont typeface="+mj-lt"/>
              <a:buAutoNum type="arabicPeriod" startAt="6"/>
            </a:pPr>
            <a:r>
              <a:rPr lang="de-DE" b="1" dirty="0"/>
              <a:t>Internationalität: </a:t>
            </a:r>
            <a:r>
              <a:rPr lang="de-DE" dirty="0"/>
              <a:t>Wir legen Wert auf internationale Perspektiven im Wirtschaftsrecht. Wir fördern den Austausch mit internationalen Partnern, bieten englischsprachige Programme an und ermutigen zur interkulturellen Sichtweise.</a:t>
            </a:r>
          </a:p>
          <a:p>
            <a:pPr algn="l">
              <a:buFont typeface="+mj-lt"/>
              <a:buAutoNum type="arabicPeriod" startAt="6"/>
            </a:pPr>
            <a:r>
              <a:rPr lang="de-DE" b="1" i="0" dirty="0">
                <a:effectLst/>
              </a:rPr>
              <a:t>Ethik und Nachhaltigkeit:</a:t>
            </a:r>
            <a:r>
              <a:rPr lang="de-DE" b="0" i="0" dirty="0">
                <a:effectLst/>
              </a:rPr>
              <a:t> Wir betonen ethische Grundsätze und Nachhaltigkeit im Wirtschaftsrecht</a:t>
            </a:r>
            <a:r>
              <a:rPr lang="de-DE" dirty="0"/>
              <a:t> und</a:t>
            </a:r>
            <a:r>
              <a:rPr lang="de-DE" b="0" i="0" dirty="0">
                <a:effectLst/>
              </a:rPr>
              <a:t> fördern Diskussionen über soziale Verantwortung.</a:t>
            </a:r>
          </a:p>
          <a:p>
            <a:pPr algn="l">
              <a:buFont typeface="+mj-lt"/>
              <a:buAutoNum type="arabicPeriod" startAt="6"/>
            </a:pPr>
            <a:r>
              <a:rPr lang="de-DE" b="1" i="0" dirty="0">
                <a:effectLst/>
              </a:rPr>
              <a:t>Wertschätzung:</a:t>
            </a:r>
            <a:r>
              <a:rPr lang="de-DE" b="0" i="0" dirty="0">
                <a:effectLst/>
              </a:rPr>
              <a:t> Wir schaffen eine offene und respektvolle Umgebung. Diskussionen werden sachlich, respektvoll und lösungsorientiert geführt. Die Studenten und Studentinnen werden zu einem kritischen Diskurs motiviert und so in die Gestaltung von Studieninhalten und </a:t>
            </a:r>
            <a:br>
              <a:rPr lang="de-DE" b="0" i="0">
                <a:effectLst/>
              </a:rPr>
            </a:br>
            <a:r>
              <a:rPr lang="de-DE" b="0" i="0">
                <a:effectLst/>
              </a:rPr>
              <a:t>Studienergebnissen </a:t>
            </a:r>
            <a:r>
              <a:rPr lang="de-DE" b="0" i="0" dirty="0">
                <a:effectLst/>
              </a:rPr>
              <a:t>eingebunden. </a:t>
            </a:r>
          </a:p>
          <a:p>
            <a:endParaRPr lang="de-DE" dirty="0"/>
          </a:p>
        </p:txBody>
      </p:sp>
    </p:spTree>
    <p:extLst>
      <p:ext uri="{BB962C8B-B14F-4D97-AF65-F5344CB8AC3E}">
        <p14:creationId xmlns:p14="http://schemas.microsoft.com/office/powerpoint/2010/main" val="235652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0D31A-E03E-0EAA-D009-F08B9ABE9F3C}"/>
              </a:ext>
            </a:extLst>
          </p:cNvPr>
          <p:cNvSpPr>
            <a:spLocks noGrp="1"/>
          </p:cNvSpPr>
          <p:nvPr>
            <p:ph type="title"/>
          </p:nvPr>
        </p:nvSpPr>
        <p:spPr/>
        <p:txBody>
          <a:bodyPr/>
          <a:lstStyle/>
          <a:p>
            <a:r>
              <a:rPr lang="de-DE" dirty="0"/>
              <a:t>Mit Wirtschaftsrecht die Zukunft gestalten </a:t>
            </a:r>
          </a:p>
        </p:txBody>
      </p:sp>
      <p:sp>
        <p:nvSpPr>
          <p:cNvPr id="3" name="Datumsplatzhalter 2">
            <a:extLst>
              <a:ext uri="{FF2B5EF4-FFF2-40B4-BE49-F238E27FC236}">
                <a16:creationId xmlns:a16="http://schemas.microsoft.com/office/drawing/2014/main" id="{A9BC6127-CAA9-AEF1-FFD8-0B39CFC61E07}"/>
              </a:ext>
            </a:extLst>
          </p:cNvPr>
          <p:cNvSpPr>
            <a:spLocks noGrp="1"/>
          </p:cNvSpPr>
          <p:nvPr>
            <p:ph type="dt" sz="half" idx="10"/>
          </p:nvPr>
        </p:nvSpPr>
        <p:spPr/>
        <p:txBody>
          <a:bodyPr/>
          <a:lstStyle/>
          <a:p>
            <a:fld id="{218B4C4F-5491-4CAC-BACA-E3B9C97EBF3B}" type="datetime1">
              <a:rPr lang="de-DE" smtClean="0"/>
              <a:t>16.10.2023</a:t>
            </a:fld>
            <a:endParaRPr lang="de-DE"/>
          </a:p>
        </p:txBody>
      </p:sp>
      <p:sp>
        <p:nvSpPr>
          <p:cNvPr id="4" name="Fußzeilenplatzhalter 3">
            <a:extLst>
              <a:ext uri="{FF2B5EF4-FFF2-40B4-BE49-F238E27FC236}">
                <a16:creationId xmlns:a16="http://schemas.microsoft.com/office/drawing/2014/main" id="{44C9CEA1-21B9-C5DF-35D4-B17B565C6A7C}"/>
              </a:ext>
            </a:extLst>
          </p:cNvPr>
          <p:cNvSpPr>
            <a:spLocks noGrp="1"/>
          </p:cNvSpPr>
          <p:nvPr>
            <p:ph type="ftr" sz="quarter" idx="11"/>
          </p:nvPr>
        </p:nvSpPr>
        <p:spPr/>
        <p:txBody>
          <a:bodyPr/>
          <a:lstStyle/>
          <a:p>
            <a:r>
              <a:rPr lang="de-DE"/>
              <a:t>HTWG Hochschule Konstanz  |  Vorname Name  |  Titel Lehrveranstaltung, ggfs. konkretes Thema  |  © Urheberrechtlich geschütztes Material</a:t>
            </a:r>
          </a:p>
        </p:txBody>
      </p:sp>
      <p:sp>
        <p:nvSpPr>
          <p:cNvPr id="5" name="Foliennummernplatzhalter 4">
            <a:extLst>
              <a:ext uri="{FF2B5EF4-FFF2-40B4-BE49-F238E27FC236}">
                <a16:creationId xmlns:a16="http://schemas.microsoft.com/office/drawing/2014/main" id="{C005FE19-1172-5F02-CAE8-D453F183BCFF}"/>
              </a:ext>
            </a:extLst>
          </p:cNvPr>
          <p:cNvSpPr>
            <a:spLocks noGrp="1"/>
          </p:cNvSpPr>
          <p:nvPr>
            <p:ph type="sldNum" sz="quarter" idx="12"/>
          </p:nvPr>
        </p:nvSpPr>
        <p:spPr/>
        <p:txBody>
          <a:bodyPr/>
          <a:lstStyle/>
          <a:p>
            <a:fld id="{69F34120-B5BD-450B-94B9-3E8DBFFED806}" type="slidenum">
              <a:rPr lang="de-DE" smtClean="0"/>
              <a:t>7</a:t>
            </a:fld>
            <a:endParaRPr lang="de-DE"/>
          </a:p>
        </p:txBody>
      </p:sp>
      <p:sp>
        <p:nvSpPr>
          <p:cNvPr id="8" name="Textplatzhalter 7">
            <a:extLst>
              <a:ext uri="{FF2B5EF4-FFF2-40B4-BE49-F238E27FC236}">
                <a16:creationId xmlns:a16="http://schemas.microsoft.com/office/drawing/2014/main" id="{4077823D-33EC-C52D-E7DA-AAC7B9700626}"/>
              </a:ext>
            </a:extLst>
          </p:cNvPr>
          <p:cNvSpPr>
            <a:spLocks noGrp="1"/>
          </p:cNvSpPr>
          <p:nvPr>
            <p:ph type="body" sz="quarter" idx="16"/>
          </p:nvPr>
        </p:nvSpPr>
        <p:spPr>
          <a:xfrm>
            <a:off x="565609" y="1121229"/>
            <a:ext cx="11070579" cy="5116059"/>
          </a:xfrm>
        </p:spPr>
        <p:txBody>
          <a:bodyPr/>
          <a:lstStyle/>
          <a:p>
            <a:pPr algn="just">
              <a:spcBef>
                <a:spcPts val="0"/>
              </a:spcBef>
              <a:spcAft>
                <a:spcPts val="600"/>
              </a:spcAft>
            </a:pPr>
            <a:r>
              <a:rPr lang="de-DE" sz="1800" b="1" dirty="0">
                <a:effectLst/>
                <a:ea typeface="Times New Roman" panose="02020603050405020304" pitchFamily="18" charset="0"/>
                <a:cs typeface="Times New Roman" panose="02020603050405020304" pitchFamily="18" charset="0"/>
              </a:rPr>
              <a:t>Wirtschaftsrecht an der HTWG Konstanz</a:t>
            </a:r>
            <a:r>
              <a:rPr lang="de-DE" sz="1800" dirty="0">
                <a:effectLst/>
                <a:ea typeface="Times New Roman" panose="02020603050405020304" pitchFamily="18" charset="0"/>
                <a:cs typeface="Times New Roman" panose="02020603050405020304" pitchFamily="18" charset="0"/>
              </a:rPr>
              <a:t>: Anwendungsorientierte wissenschaftlich fundierte Ausbildung an der Schnittstelle zwischen Recht und BWL.</a:t>
            </a:r>
            <a:endParaRPr lang="de-DE"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de-DE" sz="1800" dirty="0">
                <a:effectLst/>
                <a:ea typeface="Times New Roman" panose="02020603050405020304" pitchFamily="18" charset="0"/>
                <a:cs typeface="Times New Roman" panose="02020603050405020304" pitchFamily="18" charset="0"/>
              </a:rPr>
              <a:t>Fundiertes Fachwissen, strukturierte Problemlösungskompetenzen, Verstehen unternehmerischer Abläufe und Zusammenhänge, Förderung von Internationalität, Interdisziplinarität, Selbständigkeit, Leistungswille und wissenschaftsbasierter Praxisbezug – für diese Ziele setzen wir uns nachhaltig ein. </a:t>
            </a:r>
            <a:endParaRPr lang="de-DE"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de-DE" sz="1800" b="1" dirty="0">
                <a:effectLst/>
                <a:ea typeface="Times New Roman" panose="02020603050405020304" pitchFamily="18" charset="0"/>
                <a:cs typeface="Times New Roman" panose="02020603050405020304" pitchFamily="18" charset="0"/>
              </a:rPr>
              <a:t>Wir bilden Wirtschaftsjuristen aus</a:t>
            </a:r>
            <a:r>
              <a:rPr lang="de-DE" sz="1800" dirty="0">
                <a:effectLst/>
                <a:ea typeface="Times New Roman" panose="02020603050405020304" pitchFamily="18" charset="0"/>
                <a:cs typeface="Times New Roman" panose="02020603050405020304" pitchFamily="18" charset="0"/>
              </a:rPr>
              <a:t>, die Unternehmen, Verbände, Institutionen und Kanzleien mit ihren fachlichen und persönlichen Fähigkeiten bei den Herausforderungen des internationalen und nationalen Geschäfts- und Rechtsverkehrs im zunehmend digitalisierten Umfeld begleiten. </a:t>
            </a:r>
            <a:endParaRPr lang="de-DE"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de-DE" sz="1800" dirty="0">
                <a:effectLst/>
                <a:ea typeface="Times New Roman" panose="02020603050405020304" pitchFamily="18" charset="0"/>
                <a:cs typeface="Times New Roman" panose="02020603050405020304" pitchFamily="18" charset="0"/>
              </a:rPr>
              <a:t>Die </a:t>
            </a:r>
            <a:r>
              <a:rPr lang="de-DE" sz="1800" b="1" dirty="0">
                <a:effectLst/>
                <a:ea typeface="Times New Roman" panose="02020603050405020304" pitchFamily="18" charset="0"/>
                <a:cs typeface="Times New Roman" panose="02020603050405020304" pitchFamily="18" charset="0"/>
              </a:rPr>
              <a:t>Konstanzer Wirtschaftsjuristen </a:t>
            </a:r>
            <a:r>
              <a:rPr lang="de-DE" sz="1800" dirty="0">
                <a:effectLst/>
                <a:ea typeface="Times New Roman" panose="02020603050405020304" pitchFamily="18" charset="0"/>
                <a:cs typeface="Times New Roman" panose="02020603050405020304" pitchFamily="18" charset="0"/>
              </a:rPr>
              <a:t>sind in allen </a:t>
            </a:r>
            <a:r>
              <a:rPr lang="de-DE" sz="1800" b="1" dirty="0">
                <a:effectLst/>
                <a:ea typeface="Times New Roman" panose="02020603050405020304" pitchFamily="18" charset="0"/>
                <a:cs typeface="Times New Roman" panose="02020603050405020304" pitchFamily="18" charset="0"/>
              </a:rPr>
              <a:t>unternehmensrelevanten Rechtsbereichen versiert, </a:t>
            </a:r>
            <a:r>
              <a:rPr lang="de-DE" sz="1800" dirty="0">
                <a:effectLst/>
                <a:ea typeface="Times New Roman" panose="02020603050405020304" pitchFamily="18" charset="0"/>
                <a:cs typeface="Times New Roman" panose="02020603050405020304" pitchFamily="18" charset="0"/>
              </a:rPr>
              <a:t>leistungs- und lösungsorientiert und denken in wirtschaftlichen Zusammenhängen.</a:t>
            </a:r>
            <a:endParaRPr lang="de-DE" sz="1800" dirty="0">
              <a:effectLst/>
              <a:ea typeface="Calibri" panose="020F0502020204030204" pitchFamily="34" charset="0"/>
              <a:cs typeface="Times New Roman" panose="02020603050405020304" pitchFamily="18" charset="0"/>
            </a:endParaRPr>
          </a:p>
          <a:p>
            <a:pPr algn="just">
              <a:spcBef>
                <a:spcPts val="0"/>
              </a:spcBef>
              <a:spcAft>
                <a:spcPts val="600"/>
              </a:spcAft>
            </a:pPr>
            <a:r>
              <a:rPr lang="de-DE" sz="1800" b="1" dirty="0">
                <a:effectLst/>
                <a:ea typeface="Times New Roman" panose="02020603050405020304" pitchFamily="18" charset="0"/>
                <a:cs typeface="Times New Roman" panose="02020603050405020304" pitchFamily="18" charset="0"/>
              </a:rPr>
              <a:t>Wir bilden </a:t>
            </a:r>
            <a:r>
              <a:rPr lang="de-DE" sz="1800" dirty="0">
                <a:effectLst/>
                <a:ea typeface="Times New Roman" panose="02020603050405020304" pitchFamily="18" charset="0"/>
                <a:cs typeface="Times New Roman" panose="02020603050405020304" pitchFamily="18" charset="0"/>
              </a:rPr>
              <a:t>an einem ganz </a:t>
            </a:r>
            <a:r>
              <a:rPr lang="de-DE" sz="1800" b="1" dirty="0">
                <a:effectLst/>
                <a:ea typeface="Times New Roman" panose="02020603050405020304" pitchFamily="18" charset="0"/>
                <a:cs typeface="Times New Roman" panose="02020603050405020304" pitchFamily="18" charset="0"/>
              </a:rPr>
              <a:t>besonderen Standort direkt am Bodensee aus der Praxis für die Praxis aus</a:t>
            </a:r>
            <a:r>
              <a:rPr lang="de-DE" sz="1800" b="1" dirty="0">
                <a:ea typeface="Times New Roman" panose="02020603050405020304" pitchFamily="18" charset="0"/>
                <a:cs typeface="Times New Roman" panose="02020603050405020304" pitchFamily="18" charset="0"/>
              </a:rPr>
              <a:t>.</a:t>
            </a:r>
            <a:r>
              <a:rPr lang="de-DE" sz="1800" dirty="0">
                <a:effectLst/>
                <a:ea typeface="Times New Roman" panose="02020603050405020304" pitchFamily="18" charset="0"/>
                <a:cs typeface="Times New Roman" panose="02020603050405020304" pitchFamily="18" charset="0"/>
              </a:rPr>
              <a:t> Wir bringen umfangreiche Praxis- und Führungserfahrung aus leitenden Positionen in Industrie und Rechtsanwendung ein und stehen in engem und stetigem Kontakt mit Unternehmen, Kanzleien und Verbänden. </a:t>
            </a:r>
          </a:p>
          <a:p>
            <a:pPr algn="just">
              <a:spcBef>
                <a:spcPts val="0"/>
              </a:spcBef>
              <a:spcAft>
                <a:spcPts val="600"/>
              </a:spcAft>
            </a:pPr>
            <a:r>
              <a:rPr lang="de-DE" sz="1800" dirty="0">
                <a:effectLst/>
                <a:ea typeface="Times New Roman" panose="02020603050405020304" pitchFamily="18" charset="0"/>
                <a:cs typeface="Times New Roman" panose="02020603050405020304" pitchFamily="18" charset="0"/>
              </a:rPr>
              <a:t>Unsere </a:t>
            </a:r>
            <a:r>
              <a:rPr lang="de-DE" sz="1800" b="1" dirty="0">
                <a:effectLst/>
                <a:ea typeface="Times New Roman" panose="02020603050405020304" pitchFamily="18" charset="0"/>
                <a:cs typeface="Times New Roman" panose="02020603050405020304" pitchFamily="18" charset="0"/>
              </a:rPr>
              <a:t>breite Vernetzung </a:t>
            </a:r>
            <a:r>
              <a:rPr lang="de-DE" sz="1800" dirty="0">
                <a:effectLst/>
                <a:ea typeface="Times New Roman" panose="02020603050405020304" pitchFamily="18" charset="0"/>
                <a:cs typeface="Times New Roman" panose="02020603050405020304" pitchFamily="18" charset="0"/>
              </a:rPr>
              <a:t>bietet interessante Aufgaben, Praxisstellen, Abschlussarbeiten und berufliche Einstiegsmöglichkeiten für unsere Wirtschaftsrechtler. </a:t>
            </a:r>
            <a:r>
              <a:rPr lang="de-DE" sz="1800">
                <a:effectLst/>
                <a:ea typeface="Times New Roman" panose="02020603050405020304" pitchFamily="18" charset="0"/>
                <a:cs typeface="Times New Roman" panose="02020603050405020304" pitchFamily="18" charset="0"/>
              </a:rPr>
              <a:t>Die Studentenschaft</a:t>
            </a:r>
            <a:r>
              <a:rPr lang="de-DE" sz="1800" dirty="0">
                <a:effectLst/>
                <a:ea typeface="Times New Roman" panose="02020603050405020304" pitchFamily="18" charset="0"/>
                <a:cs typeface="Times New Roman" panose="02020603050405020304" pitchFamily="18" charset="0"/>
              </a:rPr>
              <a:t>, die Professoren und Professorinnen sowie die Alumni bilden eine Gemeinschaft und gestalten aktiv Studium sowie </a:t>
            </a:r>
            <a:r>
              <a:rPr lang="de-DE" sz="1800" dirty="0" err="1">
                <a:effectLst/>
                <a:ea typeface="Times New Roman" panose="02020603050405020304" pitchFamily="18" charset="0"/>
                <a:cs typeface="Times New Roman" panose="02020603050405020304" pitchFamily="18" charset="0"/>
              </a:rPr>
              <a:t>Berufsein</a:t>
            </a:r>
            <a:r>
              <a:rPr lang="de-DE" sz="1800" dirty="0">
                <a:effectLst/>
                <a:ea typeface="Times New Roman" panose="02020603050405020304" pitchFamily="18" charset="0"/>
                <a:cs typeface="Times New Roman" panose="02020603050405020304" pitchFamily="18" charset="0"/>
              </a:rPr>
              <a:t>- und aufstieg. </a:t>
            </a:r>
            <a:endParaRPr lang="de-DE" dirty="0"/>
          </a:p>
        </p:txBody>
      </p:sp>
    </p:spTree>
    <p:extLst>
      <p:ext uri="{BB962C8B-B14F-4D97-AF65-F5344CB8AC3E}">
        <p14:creationId xmlns:p14="http://schemas.microsoft.com/office/powerpoint/2010/main" val="395349916"/>
      </p:ext>
    </p:extLst>
  </p:cSld>
  <p:clrMapOvr>
    <a:masterClrMapping/>
  </p:clrMapOvr>
</p:sld>
</file>

<file path=ppt/theme/theme1.xml><?xml version="1.0" encoding="utf-8"?>
<a:theme xmlns:a="http://schemas.openxmlformats.org/drawingml/2006/main" name="HTWG PPT_Master_2023">
  <a:themeElements>
    <a:clrScheme name="Benutzerdefiniert 89">
      <a:dk1>
        <a:srgbClr val="000000"/>
      </a:dk1>
      <a:lt1>
        <a:srgbClr val="FFFFFF"/>
      </a:lt1>
      <a:dk2>
        <a:srgbClr val="334152"/>
      </a:dk2>
      <a:lt2>
        <a:srgbClr val="FFFFFF"/>
      </a:lt2>
      <a:accent1>
        <a:srgbClr val="009B91"/>
      </a:accent1>
      <a:accent2>
        <a:srgbClr val="D9E5EC"/>
      </a:accent2>
      <a:accent3>
        <a:srgbClr val="334152"/>
      </a:accent3>
      <a:accent4>
        <a:srgbClr val="546B86"/>
      </a:accent4>
      <a:accent5>
        <a:srgbClr val="7990AB"/>
      </a:accent5>
      <a:accent6>
        <a:srgbClr val="B2BFCE"/>
      </a:accent6>
      <a:hlink>
        <a:srgbClr val="009B91"/>
      </a:hlink>
      <a:folHlink>
        <a:srgbClr val="546B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3"/>
          </a:solidFill>
        </a:ln>
      </a:spPr>
      <a:bodyPr lIns="72000" tIns="72000" rIns="72000" bIns="72000"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Teal">
      <a:srgbClr val="009B91"/>
    </a:custClr>
    <a:custClr name="Soft Blue">
      <a:srgbClr val="D9E5EC"/>
    </a:custClr>
    <a:custClr name="Dark Blue">
      <a:srgbClr val="334152"/>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Dark Blue">
      <a:srgbClr val="334152"/>
    </a:custClr>
    <a:custClr name="Shaded Blue">
      <a:srgbClr val="546B86"/>
    </a:custClr>
    <a:custClr name="Medium Blue">
      <a:srgbClr val="7990AB"/>
    </a:custClr>
    <a:custClr name="Light Blue">
      <a:srgbClr val="B2BFCE"/>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lack 100%">
      <a:srgbClr val="000000"/>
    </a:custClr>
    <a:custClr name="Black 90%">
      <a:srgbClr val="1A1A1A"/>
    </a:custClr>
    <a:custClr name="Black 80%">
      <a:srgbClr val="333333"/>
    </a:custClr>
    <a:custClr name="Black 70%">
      <a:srgbClr val="4D4D4D"/>
    </a:custClr>
    <a:custClr name="Black 60%">
      <a:srgbClr val="666666"/>
    </a:custClr>
    <a:custClr name="Black 50%">
      <a:srgbClr val="7F7F7F"/>
    </a:custClr>
    <a:custClr name="Black 40%">
      <a:srgbClr val="999999"/>
    </a:custClr>
    <a:custClr name="Black 30%">
      <a:srgbClr val="B2B2B2"/>
    </a:custClr>
    <a:custClr name="Black 20%">
      <a:srgbClr val="CCCCCC"/>
    </a:custClr>
    <a:custClr name="Black 10%">
      <a:srgbClr val="E5E5E5"/>
    </a:custClr>
  </a:custClrLst>
</a:theme>
</file>

<file path=ppt/theme/theme2.xml><?xml version="1.0" encoding="utf-8"?>
<a:theme xmlns:a="http://schemas.openxmlformats.org/drawingml/2006/main" name="1_HTWG PPT_Master_2023">
  <a:themeElements>
    <a:clrScheme name="Benutzerdefiniert 89">
      <a:dk1>
        <a:srgbClr val="000000"/>
      </a:dk1>
      <a:lt1>
        <a:srgbClr val="FFFFFF"/>
      </a:lt1>
      <a:dk2>
        <a:srgbClr val="334152"/>
      </a:dk2>
      <a:lt2>
        <a:srgbClr val="FFFFFF"/>
      </a:lt2>
      <a:accent1>
        <a:srgbClr val="009B91"/>
      </a:accent1>
      <a:accent2>
        <a:srgbClr val="D9E5EC"/>
      </a:accent2>
      <a:accent3>
        <a:srgbClr val="334152"/>
      </a:accent3>
      <a:accent4>
        <a:srgbClr val="546B86"/>
      </a:accent4>
      <a:accent5>
        <a:srgbClr val="7990AB"/>
      </a:accent5>
      <a:accent6>
        <a:srgbClr val="B2BFCE"/>
      </a:accent6>
      <a:hlink>
        <a:srgbClr val="009B91"/>
      </a:hlink>
      <a:folHlink>
        <a:srgbClr val="546B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3"/>
          </a:solidFill>
        </a:ln>
      </a:spPr>
      <a:bodyPr lIns="72000" tIns="72000" rIns="72000" bIns="72000"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Teal">
      <a:srgbClr val="009B91"/>
    </a:custClr>
    <a:custClr name="Soft Blue">
      <a:srgbClr val="D9E5EC"/>
    </a:custClr>
    <a:custClr name="Dark Blue">
      <a:srgbClr val="334152"/>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Dark Blue">
      <a:srgbClr val="334152"/>
    </a:custClr>
    <a:custClr name="Shaded Blue">
      <a:srgbClr val="546B86"/>
    </a:custClr>
    <a:custClr name="Medium Blue">
      <a:srgbClr val="7990AB"/>
    </a:custClr>
    <a:custClr name="Light Blue">
      <a:srgbClr val="B2BFCE"/>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lack 100%">
      <a:srgbClr val="000000"/>
    </a:custClr>
    <a:custClr name="Black 90%">
      <a:srgbClr val="1A1A1A"/>
    </a:custClr>
    <a:custClr name="Black 80%">
      <a:srgbClr val="333333"/>
    </a:custClr>
    <a:custClr name="Black 70%">
      <a:srgbClr val="4D4D4D"/>
    </a:custClr>
    <a:custClr name="Black 60%">
      <a:srgbClr val="666666"/>
    </a:custClr>
    <a:custClr name="Black 50%">
      <a:srgbClr val="7F7F7F"/>
    </a:custClr>
    <a:custClr name="Black 40%">
      <a:srgbClr val="999999"/>
    </a:custClr>
    <a:custClr name="Black 30%">
      <a:srgbClr val="B2B2B2"/>
    </a:custClr>
    <a:custClr name="Black 20%">
      <a:srgbClr val="CCCCCC"/>
    </a:custClr>
    <a:custClr name="Black 10%">
      <a:srgbClr val="E5E5E5"/>
    </a:custClr>
  </a:custClrLst>
</a:theme>
</file>

<file path=ppt/theme/theme3.xml><?xml version="1.0" encoding="utf-8"?>
<a:theme xmlns:a="http://schemas.openxmlformats.org/drawingml/2006/main" name="2_HTWG PPT_Master_2023">
  <a:themeElements>
    <a:clrScheme name="Benutzerdefiniert 89">
      <a:dk1>
        <a:srgbClr val="000000"/>
      </a:dk1>
      <a:lt1>
        <a:srgbClr val="FFFFFF"/>
      </a:lt1>
      <a:dk2>
        <a:srgbClr val="334152"/>
      </a:dk2>
      <a:lt2>
        <a:srgbClr val="FFFFFF"/>
      </a:lt2>
      <a:accent1>
        <a:srgbClr val="009B91"/>
      </a:accent1>
      <a:accent2>
        <a:srgbClr val="D9E5EC"/>
      </a:accent2>
      <a:accent3>
        <a:srgbClr val="334152"/>
      </a:accent3>
      <a:accent4>
        <a:srgbClr val="546B86"/>
      </a:accent4>
      <a:accent5>
        <a:srgbClr val="7990AB"/>
      </a:accent5>
      <a:accent6>
        <a:srgbClr val="B2BFCE"/>
      </a:accent6>
      <a:hlink>
        <a:srgbClr val="009B91"/>
      </a:hlink>
      <a:folHlink>
        <a:srgbClr val="546B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3"/>
          </a:solidFill>
        </a:ln>
      </a:spPr>
      <a:bodyPr lIns="72000" tIns="72000" rIns="72000" bIns="72000"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Teal">
      <a:srgbClr val="009B91"/>
    </a:custClr>
    <a:custClr name="Soft Blue">
      <a:srgbClr val="D9E5EC"/>
    </a:custClr>
    <a:custClr name="Dark Blue">
      <a:srgbClr val="334152"/>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Dark Blue">
      <a:srgbClr val="334152"/>
    </a:custClr>
    <a:custClr name="Shaded Blue">
      <a:srgbClr val="546B86"/>
    </a:custClr>
    <a:custClr name="Medium Blue">
      <a:srgbClr val="7990AB"/>
    </a:custClr>
    <a:custClr name="Light Blue">
      <a:srgbClr val="B2BFCE"/>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Black 100%">
      <a:srgbClr val="000000"/>
    </a:custClr>
    <a:custClr name="Black 90%">
      <a:srgbClr val="1A1A1A"/>
    </a:custClr>
    <a:custClr name="Black 80%">
      <a:srgbClr val="333333"/>
    </a:custClr>
    <a:custClr name="Black 70%">
      <a:srgbClr val="4D4D4D"/>
    </a:custClr>
    <a:custClr name="Black 60%">
      <a:srgbClr val="666666"/>
    </a:custClr>
    <a:custClr name="Black 50%">
      <a:srgbClr val="7F7F7F"/>
    </a:custClr>
    <a:custClr name="Black 40%">
      <a:srgbClr val="999999"/>
    </a:custClr>
    <a:custClr name="Black 30%">
      <a:srgbClr val="B2B2B2"/>
    </a:custClr>
    <a:custClr name="Black 20%">
      <a:srgbClr val="CCCCCC"/>
    </a:custClr>
    <a:custClr name="Black 10%">
      <a:srgbClr val="E5E5E5"/>
    </a:custClr>
  </a:custClrLst>
</a:theme>
</file>

<file path=ppt/theme/theme4.xml><?xml version="1.0" encoding="utf-8"?>
<a:theme xmlns:a="http://schemas.openxmlformats.org/drawingml/2006/main" name="Office">
  <a:themeElements>
    <a:clrScheme name="Benutzerdefiniert 89">
      <a:dk1>
        <a:srgbClr val="000000"/>
      </a:dk1>
      <a:lt1>
        <a:srgbClr val="FFFFFF"/>
      </a:lt1>
      <a:dk2>
        <a:srgbClr val="334152"/>
      </a:dk2>
      <a:lt2>
        <a:srgbClr val="FFFFFF"/>
      </a:lt2>
      <a:accent1>
        <a:srgbClr val="009B91"/>
      </a:accent1>
      <a:accent2>
        <a:srgbClr val="D9E5EC"/>
      </a:accent2>
      <a:accent3>
        <a:srgbClr val="334152"/>
      </a:accent3>
      <a:accent4>
        <a:srgbClr val="546B86"/>
      </a:accent4>
      <a:accent5>
        <a:srgbClr val="7990AB"/>
      </a:accent5>
      <a:accent6>
        <a:srgbClr val="B2BFCE"/>
      </a:accent6>
      <a:hlink>
        <a:srgbClr val="009B91"/>
      </a:hlink>
      <a:folHlink>
        <a:srgbClr val="546B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Benutzerdefiniert 89">
      <a:dk1>
        <a:srgbClr val="000000"/>
      </a:dk1>
      <a:lt1>
        <a:srgbClr val="FFFFFF"/>
      </a:lt1>
      <a:dk2>
        <a:srgbClr val="334152"/>
      </a:dk2>
      <a:lt2>
        <a:srgbClr val="FFFFFF"/>
      </a:lt2>
      <a:accent1>
        <a:srgbClr val="009B91"/>
      </a:accent1>
      <a:accent2>
        <a:srgbClr val="D9E5EC"/>
      </a:accent2>
      <a:accent3>
        <a:srgbClr val="334152"/>
      </a:accent3>
      <a:accent4>
        <a:srgbClr val="546B86"/>
      </a:accent4>
      <a:accent5>
        <a:srgbClr val="7990AB"/>
      </a:accent5>
      <a:accent6>
        <a:srgbClr val="B2BFCE"/>
      </a:accent6>
      <a:hlink>
        <a:srgbClr val="009B91"/>
      </a:hlink>
      <a:folHlink>
        <a:srgbClr val="546B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Larissa</Template>
  <TotalTime>0</TotalTime>
  <Words>766</Words>
  <Application>Microsoft Office PowerPoint</Application>
  <PresentationFormat>Breitbild</PresentationFormat>
  <Paragraphs>53</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7</vt:i4>
      </vt:variant>
    </vt:vector>
  </HeadingPairs>
  <TitlesOfParts>
    <vt:vector size="15" baseType="lpstr">
      <vt:lpstr>Arial</vt:lpstr>
      <vt:lpstr>Arial Black</vt:lpstr>
      <vt:lpstr>Calibri</vt:lpstr>
      <vt:lpstr>Symbol</vt:lpstr>
      <vt:lpstr>Times New Roman</vt:lpstr>
      <vt:lpstr>HTWG PPT_Master_2023</vt:lpstr>
      <vt:lpstr>1_HTWG PPT_Master_2023</vt:lpstr>
      <vt:lpstr>2_HTWG PPT_Master_2023</vt:lpstr>
      <vt:lpstr>PowerPoint-Präsentation</vt:lpstr>
      <vt:lpstr>Unser Selbstverständnis</vt:lpstr>
      <vt:lpstr>Unsere Vision und Mission </vt:lpstr>
      <vt:lpstr>Unser Leitbild</vt:lpstr>
      <vt:lpstr>Unsere Grundsätze</vt:lpstr>
      <vt:lpstr>Unsere Grundsätze</vt:lpstr>
      <vt:lpstr>Mit Wirtschaftsrecht die Zukunft gestalten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bkahre@fhkn.de</cp:lastModifiedBy>
  <cp:revision>75</cp:revision>
  <dcterms:created xsi:type="dcterms:W3CDTF">2019-10-31T08:06:48Z</dcterms:created>
  <dcterms:modified xsi:type="dcterms:W3CDTF">2023-10-16T16:53:23Z</dcterms:modified>
</cp:coreProperties>
</file>