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9" r:id="rId1"/>
    <p:sldMasterId id="2147486354" r:id="rId2"/>
    <p:sldMasterId id="2147486360" r:id="rId3"/>
    <p:sldMasterId id="2147491474" r:id="rId4"/>
  </p:sldMasterIdLst>
  <p:notesMasterIdLst>
    <p:notesMasterId r:id="rId8"/>
  </p:notesMasterIdLst>
  <p:handoutMasterIdLst>
    <p:handoutMasterId r:id="rId9"/>
  </p:handoutMasterIdLst>
  <p:sldIdLst>
    <p:sldId id="3422" r:id="rId5"/>
    <p:sldId id="3424" r:id="rId6"/>
    <p:sldId id="3425" r:id="rId7"/>
  </p:sldIdLst>
  <p:sldSz cx="12192000" cy="6858000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 pos="4247">
          <p15:clr>
            <a:srgbClr val="A4A3A4"/>
          </p15:clr>
        </p15:guide>
        <p15:guide id="6" orient="horz" pos="1253">
          <p15:clr>
            <a:srgbClr val="A4A3A4"/>
          </p15:clr>
        </p15:guide>
        <p15:guide id="7" pos="3840">
          <p15:clr>
            <a:srgbClr val="A4A3A4"/>
          </p15:clr>
        </p15:guide>
        <p15:guide id="8" pos="3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FFCC"/>
    <a:srgbClr val="FFC000"/>
    <a:srgbClr val="FF3399"/>
    <a:srgbClr val="4D4D4D"/>
    <a:srgbClr val="5F5F5F"/>
    <a:srgbClr val="292929"/>
    <a:srgbClr val="333333"/>
    <a:srgbClr val="6600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63" autoAdjust="0"/>
    <p:restoredTop sz="87793" autoAdjust="0"/>
  </p:normalViewPr>
  <p:slideViewPr>
    <p:cSldViewPr showGuides="1">
      <p:cViewPr>
        <p:scale>
          <a:sx n="40" d="100"/>
          <a:sy n="40" d="100"/>
        </p:scale>
        <p:origin x="627" y="294"/>
      </p:cViewPr>
      <p:guideLst>
        <p:guide orient="horz" pos="2205"/>
        <p:guide orient="horz" pos="346"/>
        <p:guide orient="horz" pos="4201"/>
        <p:guide orient="horz" pos="799"/>
        <p:guide orient="horz" pos="4247"/>
        <p:guide orient="horz" pos="1253"/>
        <p:guide pos="3840"/>
        <p:guide pos="39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58" y="-84"/>
      </p:cViewPr>
      <p:guideLst>
        <p:guide orient="horz" pos="3225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t" anchorCtr="0" compatLnSpc="1">
            <a:prstTxWarp prst="textNoShape">
              <a:avLst/>
            </a:prstTxWarp>
          </a:bodyPr>
          <a:lstStyle>
            <a:lvl1pPr defTabSz="912323" eaLnBrk="1" hangingPunct="1">
              <a:defRPr sz="13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t" anchorCtr="0" compatLnSpc="1">
            <a:prstTxWarp prst="textNoShape">
              <a:avLst/>
            </a:prstTxWarp>
          </a:bodyPr>
          <a:lstStyle>
            <a:lvl1pPr algn="r" defTabSz="912323" eaLnBrk="1" hangingPunct="1">
              <a:defRPr sz="1300"/>
            </a:lvl1pPr>
          </a:lstStyle>
          <a:p>
            <a:pPr>
              <a:defRPr/>
            </a:pPr>
            <a:fld id="{41B6600B-AC6E-4284-A91C-F8A057B632BD}" type="datetimeFigureOut">
              <a:rPr lang="de-DE" altLang="de-DE"/>
              <a:pPr>
                <a:defRPr/>
              </a:pPr>
              <a:t>02.03.2023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1850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b" anchorCtr="0" compatLnSpc="1">
            <a:prstTxWarp prst="textNoShape">
              <a:avLst/>
            </a:prstTxWarp>
          </a:bodyPr>
          <a:lstStyle>
            <a:lvl1pPr defTabSz="912323" eaLnBrk="1" hangingPunct="1">
              <a:defRPr sz="13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1850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b" anchorCtr="0" compatLnSpc="1">
            <a:prstTxWarp prst="textNoShape">
              <a:avLst/>
            </a:prstTxWarp>
          </a:bodyPr>
          <a:lstStyle>
            <a:lvl1pPr algn="r" defTabSz="912323" eaLnBrk="1" hangingPunct="1">
              <a:defRPr sz="1300"/>
            </a:lvl1pPr>
          </a:lstStyle>
          <a:p>
            <a:pPr>
              <a:defRPr/>
            </a:pPr>
            <a:fld id="{30F9B4D9-1F2D-4B41-A03A-44E3A4BDB2A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t" anchorCtr="0" compatLnSpc="1">
            <a:prstTxWarp prst="textNoShape">
              <a:avLst/>
            </a:prstTxWarp>
          </a:bodyPr>
          <a:lstStyle>
            <a:lvl1pPr defTabSz="912323" eaLnBrk="1" hangingPunct="1">
              <a:defRPr sz="13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t" anchorCtr="0" compatLnSpc="1">
            <a:prstTxWarp prst="textNoShape">
              <a:avLst/>
            </a:prstTxWarp>
          </a:bodyPr>
          <a:lstStyle>
            <a:lvl1pPr algn="r" defTabSz="912323" eaLnBrk="1" hangingPunct="1">
              <a:defRPr sz="1300"/>
            </a:lvl1pPr>
          </a:lstStyle>
          <a:p>
            <a:pPr>
              <a:defRPr/>
            </a:pPr>
            <a:fld id="{D618E158-A5F9-47CB-B68F-2B07956AF21A}" type="datetimeFigureOut">
              <a:rPr lang="de-DE" altLang="de-DE"/>
              <a:pPr>
                <a:defRPr/>
              </a:pPr>
              <a:t>02.03.2023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9938"/>
            <a:ext cx="6818313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2720" tIns="51357" rIns="102720" bIns="51357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06438" y="4860925"/>
            <a:ext cx="5686425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b" anchorCtr="0" compatLnSpc="1">
            <a:prstTxWarp prst="textNoShape">
              <a:avLst/>
            </a:prstTxWarp>
          </a:bodyPr>
          <a:lstStyle>
            <a:lvl1pPr defTabSz="912323" eaLnBrk="1" hangingPunct="1">
              <a:defRPr sz="13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817" tIns="49411" rIns="98817" bIns="49411" numCol="1" anchor="b" anchorCtr="0" compatLnSpc="1">
            <a:prstTxWarp prst="textNoShape">
              <a:avLst/>
            </a:prstTxWarp>
          </a:bodyPr>
          <a:lstStyle>
            <a:lvl1pPr algn="r" defTabSz="912323" eaLnBrk="1" hangingPunct="1">
              <a:defRPr sz="1300"/>
            </a:lvl1pPr>
          </a:lstStyle>
          <a:p>
            <a:pPr>
              <a:defRPr/>
            </a:pPr>
            <a:fld id="{A3BD88E0-4805-42B7-8133-4806AD2596F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58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b="1">
              <a:sym typeface="Wingdings" panose="05000000000000000000" pitchFamily="2" charset="2"/>
            </a:endParaRPr>
          </a:p>
          <a:p>
            <a:endParaRPr lang="de-DE" altLang="de-DE" b="1">
              <a:sym typeface="Wingdings" panose="05000000000000000000" pitchFamily="2" charset="2"/>
            </a:endParaRPr>
          </a:p>
          <a:p>
            <a:r>
              <a:rPr lang="de-DE" altLang="de-DE" b="1">
                <a:sym typeface="Wingdings" panose="05000000000000000000" pitchFamily="2" charset="2"/>
              </a:rPr>
              <a:t> </a:t>
            </a:r>
            <a:r>
              <a:rPr lang="de-DE" altLang="de-DE" b="1"/>
              <a:t>PTO</a:t>
            </a:r>
          </a:p>
          <a:p>
            <a:endParaRPr lang="de-DE" altLang="de-DE"/>
          </a:p>
          <a:p>
            <a:endParaRPr lang="de-DE" altLang="de-DE"/>
          </a:p>
        </p:txBody>
      </p:sp>
      <p:sp>
        <p:nvSpPr>
          <p:cNvPr id="195588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817" tIns="49411" rIns="98817" bIns="49411" anchor="b"/>
          <a:lstStyle>
            <a:lvl1pPr defTabSz="8794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4375" indent="-276225" defTabSz="8794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96963" indent="-217488" defTabSz="8794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41463" indent="-225425" defTabSz="8794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79613" indent="-219075" defTabSz="8794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36813" indent="-219075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94013" indent="-219075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51213" indent="-219075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08413" indent="-219075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8794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BF7186-3191-49BF-A5AE-F8829D11E472}" type="slidenum">
              <a:rPr kumimoji="0" lang="de-DE" altLang="de-DE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794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5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934" y="1"/>
            <a:ext cx="11808884" cy="5492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268413"/>
            <a:ext cx="10972800" cy="48974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PM Folie </a:t>
            </a:r>
            <a:fld id="{9F6AF649-AFB5-4272-AA39-51013C8BD08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412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8662"/>
          </a:xfrm>
          <a:prstGeom prst="rect">
            <a:avLst/>
          </a:prstGeom>
        </p:spPr>
        <p:txBody>
          <a:bodyPr/>
          <a:lstStyle>
            <a:lvl1pPr algn="l">
              <a:defRPr sz="2400" b="1" i="0" baseline="0">
                <a:solidFill>
                  <a:schemeClr val="bg1">
                    <a:lumMod val="50000"/>
                  </a:schemeClr>
                </a:solidFill>
                <a:effectLst/>
                <a:latin typeface="DINCompPro" pitchFamily="34" charset="0"/>
                <a:cs typeface="DINCompPro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60" y="1155706"/>
            <a:ext cx="10972800" cy="5029194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bg1">
                    <a:lumMod val="50000"/>
                  </a:schemeClr>
                </a:solidFill>
                <a:effectLst/>
                <a:latin typeface="DINCompPro" pitchFamily="34" charset="0"/>
                <a:cs typeface="DINCompPro" pitchFamily="34" charset="0"/>
              </a:defRPr>
            </a:lvl1pPr>
            <a:lvl2pPr>
              <a:defRPr sz="2000" b="0" i="0">
                <a:solidFill>
                  <a:schemeClr val="bg1">
                    <a:lumMod val="50000"/>
                  </a:schemeClr>
                </a:solidFill>
                <a:effectLst/>
                <a:latin typeface="DINCompPro" pitchFamily="34" charset="0"/>
                <a:cs typeface="DINCompPro" pitchFamily="34" charset="0"/>
              </a:defRPr>
            </a:lvl2pPr>
            <a:lvl3pPr>
              <a:defRPr sz="1800" b="0" i="0">
                <a:solidFill>
                  <a:schemeClr val="bg1">
                    <a:lumMod val="50000"/>
                  </a:schemeClr>
                </a:solidFill>
                <a:effectLst/>
                <a:latin typeface="DINCompPro" pitchFamily="34" charset="0"/>
                <a:cs typeface="DINCompPro" pitchFamily="34" charset="0"/>
              </a:defRPr>
            </a:lvl3pPr>
            <a:lvl4pPr>
              <a:defRPr sz="1600" b="0" i="0">
                <a:solidFill>
                  <a:schemeClr val="bg1">
                    <a:lumMod val="50000"/>
                  </a:schemeClr>
                </a:solidFill>
                <a:effectLst/>
                <a:latin typeface="DINCompPro" pitchFamily="34" charset="0"/>
                <a:cs typeface="DINCompPro" pitchFamily="34" charset="0"/>
              </a:defRPr>
            </a:lvl4pPr>
            <a:lvl5pPr>
              <a:defRPr sz="1400" b="0" i="0">
                <a:solidFill>
                  <a:schemeClr val="bg1">
                    <a:lumMod val="50000"/>
                  </a:schemeClr>
                </a:solidFill>
                <a:effectLst/>
                <a:latin typeface="DINCompPro" pitchFamily="34" charset="0"/>
                <a:cs typeface="DINComp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24190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420688" y="141288"/>
            <a:ext cx="11366500" cy="635000"/>
          </a:xfrm>
          <a:prstGeom prst="rect">
            <a:avLst/>
          </a:prstGeom>
          <a:solidFill>
            <a:srgbClr val="EBEF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de-DE" altLang="de-DE" sz="1800" smtClean="0">
              <a:solidFill>
                <a:srgbClr val="808285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420688" y="141288"/>
            <a:ext cx="188912" cy="635000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de-DE" altLang="de-DE" sz="1800" smtClean="0">
              <a:solidFill>
                <a:srgbClr val="808285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6" name="Gerade Verbindung 13"/>
          <p:cNvCxnSpPr>
            <a:cxnSpLocks noChangeShapeType="1"/>
          </p:cNvCxnSpPr>
          <p:nvPr userDrawn="1"/>
        </p:nvCxnSpPr>
        <p:spPr bwMode="auto">
          <a:xfrm>
            <a:off x="420688" y="6448425"/>
            <a:ext cx="11366500" cy="1588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Picture 2" descr="P:\5_Marketing\50 02_Marke\50 02 02_Corporate Design\1_Logos\04_Akademie\Office-PNG\DGNB_Akademi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0" y="6503988"/>
            <a:ext cx="98583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2400" y="981076"/>
            <a:ext cx="11366400" cy="525621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018117" y="177630"/>
            <a:ext cx="10363200" cy="579705"/>
          </a:xfrm>
        </p:spPr>
        <p:txBody>
          <a:bodyPr anchor="ctr"/>
          <a:lstStyle>
            <a:lvl1pPr>
              <a:defRPr sz="18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630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 bwMode="black">
          <a:xfrm>
            <a:off x="1009650" y="758825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Datumsplatzhalter 12"/>
          <p:cNvSpPr txBox="1">
            <a:spLocks/>
          </p:cNvSpPr>
          <p:nvPr userDrawn="1"/>
        </p:nvSpPr>
        <p:spPr>
          <a:xfrm>
            <a:off x="8999538" y="6326188"/>
            <a:ext cx="1109662" cy="269875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926164" y="2786592"/>
            <a:ext cx="8238069" cy="38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931637" y="2178027"/>
            <a:ext cx="8228361" cy="571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452127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 userDrawn="1"/>
        </p:nvGrpSpPr>
        <p:grpSpPr>
          <a:xfrm rot="20403041">
            <a:off x="-1235561" y="2511709"/>
            <a:ext cx="7825705" cy="3965969"/>
            <a:chOff x="-495300" y="2228850"/>
            <a:chExt cx="5878288" cy="3960000"/>
          </a:xfrm>
          <a:solidFill>
            <a:srgbClr val="D9E5EC"/>
          </a:solidFill>
        </p:grpSpPr>
        <p:sp>
          <p:nvSpPr>
            <p:cNvPr id="5" name="Ellipse 4"/>
            <p:cNvSpPr/>
            <p:nvPr/>
          </p:nvSpPr>
          <p:spPr>
            <a:xfrm>
              <a:off x="1409699" y="2228850"/>
              <a:ext cx="3973289" cy="396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  <p:sp>
          <p:nvSpPr>
            <p:cNvPr id="6" name="Rechteck 5"/>
            <p:cNvSpPr/>
            <p:nvPr/>
          </p:nvSpPr>
          <p:spPr>
            <a:xfrm>
              <a:off x="-495300" y="2228850"/>
              <a:ext cx="3876675" cy="39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</p:grpSp>
      <p:sp>
        <p:nvSpPr>
          <p:cNvPr id="7" name="Ellipse 6"/>
          <p:cNvSpPr/>
          <p:nvPr/>
        </p:nvSpPr>
        <p:spPr bwMode="black">
          <a:xfrm>
            <a:off x="1009650" y="758825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Ellipse 7"/>
          <p:cNvSpPr/>
          <p:nvPr userDrawn="1"/>
        </p:nvSpPr>
        <p:spPr bwMode="black">
          <a:xfrm>
            <a:off x="10090150" y="4519613"/>
            <a:ext cx="147638" cy="1111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8008938" y="6002338"/>
            <a:ext cx="239712" cy="17938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0" name="Ellipse 9"/>
          <p:cNvSpPr/>
          <p:nvPr userDrawn="1"/>
        </p:nvSpPr>
        <p:spPr>
          <a:xfrm flipH="1">
            <a:off x="5462588" y="4848225"/>
            <a:ext cx="1285875" cy="9636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Datumsplatzhalter 12"/>
          <p:cNvSpPr txBox="1">
            <a:spLocks/>
          </p:cNvSpPr>
          <p:nvPr userDrawn="1"/>
        </p:nvSpPr>
        <p:spPr>
          <a:xfrm>
            <a:off x="8999538" y="6326188"/>
            <a:ext cx="1109662" cy="269875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Ellipse 11"/>
          <p:cNvSpPr/>
          <p:nvPr userDrawn="1"/>
        </p:nvSpPr>
        <p:spPr bwMode="black">
          <a:xfrm>
            <a:off x="3055938" y="7747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 bwMode="black">
          <a:xfrm>
            <a:off x="71040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30591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40655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 bwMode="black">
          <a:xfrm>
            <a:off x="5081588" y="1533525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609123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8" name="Ellipse 17"/>
          <p:cNvSpPr/>
          <p:nvPr userDrawn="1"/>
        </p:nvSpPr>
        <p:spPr bwMode="black">
          <a:xfrm>
            <a:off x="71040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9" name="Ellipse 18"/>
          <p:cNvSpPr/>
          <p:nvPr userDrawn="1"/>
        </p:nvSpPr>
        <p:spPr bwMode="black">
          <a:xfrm>
            <a:off x="8116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0" name="Ellipse 19"/>
          <p:cNvSpPr/>
          <p:nvPr userDrawn="1"/>
        </p:nvSpPr>
        <p:spPr bwMode="black">
          <a:xfrm>
            <a:off x="91106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Ellipse 20"/>
          <p:cNvSpPr/>
          <p:nvPr userDrawn="1"/>
        </p:nvSpPr>
        <p:spPr bwMode="black">
          <a:xfrm>
            <a:off x="10148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2" name="Ellipse 21"/>
          <p:cNvSpPr/>
          <p:nvPr userDrawn="1"/>
        </p:nvSpPr>
        <p:spPr bwMode="black">
          <a:xfrm>
            <a:off x="9110663" y="30448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3" name="Ellipse 22"/>
          <p:cNvSpPr/>
          <p:nvPr userDrawn="1"/>
        </p:nvSpPr>
        <p:spPr bwMode="black">
          <a:xfrm>
            <a:off x="10148888" y="30448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4" name="Ellipse 23"/>
          <p:cNvSpPr/>
          <p:nvPr userDrawn="1"/>
        </p:nvSpPr>
        <p:spPr bwMode="black">
          <a:xfrm>
            <a:off x="9110663" y="38084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5" name="Ellipse 24"/>
          <p:cNvSpPr/>
          <p:nvPr userDrawn="1"/>
        </p:nvSpPr>
        <p:spPr bwMode="black">
          <a:xfrm>
            <a:off x="10148888" y="38084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6" name="Ellipse 25"/>
          <p:cNvSpPr/>
          <p:nvPr userDrawn="1"/>
        </p:nvSpPr>
        <p:spPr bwMode="black">
          <a:xfrm>
            <a:off x="9110663" y="456406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7" name="Ellipse 26"/>
          <p:cNvSpPr/>
          <p:nvPr userDrawn="1"/>
        </p:nvSpPr>
        <p:spPr bwMode="black">
          <a:xfrm>
            <a:off x="111617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8" name="Ellipse 27"/>
          <p:cNvSpPr/>
          <p:nvPr userDrawn="1"/>
        </p:nvSpPr>
        <p:spPr bwMode="black">
          <a:xfrm>
            <a:off x="1115853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9" name="Ellipse 28"/>
          <p:cNvSpPr/>
          <p:nvPr userDrawn="1"/>
        </p:nvSpPr>
        <p:spPr bwMode="black">
          <a:xfrm>
            <a:off x="1115853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0" name="Ellipse 29"/>
          <p:cNvSpPr/>
          <p:nvPr userDrawn="1"/>
        </p:nvSpPr>
        <p:spPr bwMode="black">
          <a:xfrm>
            <a:off x="101488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1" name="Ellipse 30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2" name="Ellipse 31"/>
          <p:cNvSpPr/>
          <p:nvPr userDrawn="1"/>
        </p:nvSpPr>
        <p:spPr bwMode="black">
          <a:xfrm>
            <a:off x="104616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3" name="Ellipse 32"/>
          <p:cNvSpPr/>
          <p:nvPr userDrawn="1"/>
        </p:nvSpPr>
        <p:spPr bwMode="black">
          <a:xfrm>
            <a:off x="2051050" y="5321300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4" name="Ellipse 33"/>
          <p:cNvSpPr/>
          <p:nvPr userDrawn="1"/>
        </p:nvSpPr>
        <p:spPr bwMode="black">
          <a:xfrm>
            <a:off x="305911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5" name="Ellipse 34"/>
          <p:cNvSpPr/>
          <p:nvPr userDrawn="1"/>
        </p:nvSpPr>
        <p:spPr bwMode="black">
          <a:xfrm>
            <a:off x="406558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6" name="Ellipse 35"/>
          <p:cNvSpPr/>
          <p:nvPr userDrawn="1"/>
        </p:nvSpPr>
        <p:spPr bwMode="black">
          <a:xfrm>
            <a:off x="5081588" y="5322888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7" name="Ellipse 36"/>
          <p:cNvSpPr/>
          <p:nvPr userDrawn="1"/>
        </p:nvSpPr>
        <p:spPr bwMode="black">
          <a:xfrm>
            <a:off x="609123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8" name="Ellipse 37"/>
          <p:cNvSpPr/>
          <p:nvPr userDrawn="1"/>
        </p:nvSpPr>
        <p:spPr bwMode="black">
          <a:xfrm>
            <a:off x="7100888" y="53213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9" name="Ellipse 38"/>
          <p:cNvSpPr/>
          <p:nvPr userDrawn="1"/>
        </p:nvSpPr>
        <p:spPr bwMode="black">
          <a:xfrm>
            <a:off x="8116888" y="53181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         </a:t>
            </a:r>
          </a:p>
        </p:txBody>
      </p:sp>
      <p:sp>
        <p:nvSpPr>
          <p:cNvPr id="40" name="Ellipse 39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1" name="Ellipse 40"/>
          <p:cNvSpPr/>
          <p:nvPr userDrawn="1"/>
        </p:nvSpPr>
        <p:spPr bwMode="black">
          <a:xfrm>
            <a:off x="10148888" y="5318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2" name="Ellipse 41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3" name="Ellipse 42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4" name="Ellipse 43"/>
          <p:cNvSpPr/>
          <p:nvPr userDrawn="1"/>
        </p:nvSpPr>
        <p:spPr bwMode="black">
          <a:xfrm>
            <a:off x="406558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5" name="Ellipse 44"/>
          <p:cNvSpPr/>
          <p:nvPr userDrawn="1"/>
        </p:nvSpPr>
        <p:spPr bwMode="black">
          <a:xfrm>
            <a:off x="5080000" y="6081713"/>
            <a:ext cx="23813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6" name="Ellipse 45"/>
          <p:cNvSpPr/>
          <p:nvPr userDrawn="1"/>
        </p:nvSpPr>
        <p:spPr bwMode="black">
          <a:xfrm>
            <a:off x="609123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7" name="Ellipse 46"/>
          <p:cNvSpPr/>
          <p:nvPr userDrawn="1"/>
        </p:nvSpPr>
        <p:spPr bwMode="black">
          <a:xfrm>
            <a:off x="7100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8" name="Ellipse 47"/>
          <p:cNvSpPr/>
          <p:nvPr userDrawn="1"/>
        </p:nvSpPr>
        <p:spPr bwMode="black">
          <a:xfrm>
            <a:off x="8116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9" name="Ellipse 48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0" name="Ellipse 49"/>
          <p:cNvSpPr/>
          <p:nvPr userDrawn="1"/>
        </p:nvSpPr>
        <p:spPr bwMode="black">
          <a:xfrm>
            <a:off x="11158538" y="531971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1" name="Ellipse 50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2" name="Ellipse 51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5" name="Ellipse 54"/>
          <p:cNvSpPr/>
          <p:nvPr userDrawn="1"/>
        </p:nvSpPr>
        <p:spPr bwMode="black">
          <a:xfrm>
            <a:off x="81168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6" name="Ellipse 55"/>
          <p:cNvSpPr/>
          <p:nvPr userDrawn="1"/>
        </p:nvSpPr>
        <p:spPr bwMode="black">
          <a:xfrm>
            <a:off x="2051050" y="6081713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7" name="Ellipse 56"/>
          <p:cNvSpPr/>
          <p:nvPr userDrawn="1"/>
        </p:nvSpPr>
        <p:spPr bwMode="black">
          <a:xfrm>
            <a:off x="40655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8" name="Ellipse 57"/>
          <p:cNvSpPr/>
          <p:nvPr userDrawn="1"/>
        </p:nvSpPr>
        <p:spPr bwMode="black">
          <a:xfrm>
            <a:off x="50847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9" name="Ellipse 58"/>
          <p:cNvSpPr/>
          <p:nvPr userDrawn="1"/>
        </p:nvSpPr>
        <p:spPr bwMode="black">
          <a:xfrm>
            <a:off x="609123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0" name="Fußzeilenplatzhalter 67"/>
          <p:cNvSpPr txBox="1">
            <a:spLocks/>
          </p:cNvSpPr>
          <p:nvPr userDrawn="1"/>
        </p:nvSpPr>
        <p:spPr>
          <a:xfrm>
            <a:off x="925513" y="6283325"/>
            <a:ext cx="1860550" cy="317500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Hochschule Konstanz</a:t>
            </a:r>
          </a:p>
        </p:txBody>
      </p:sp>
      <p:sp>
        <p:nvSpPr>
          <p:cNvPr id="53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926164" y="2786592"/>
            <a:ext cx="8238069" cy="38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4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931637" y="2178027"/>
            <a:ext cx="8228361" cy="571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082499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3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-101600" y="-76200"/>
            <a:ext cx="12420600" cy="7000875"/>
          </a:xfrm>
          <a:prstGeom prst="rect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grpSp>
        <p:nvGrpSpPr>
          <p:cNvPr id="5" name="Gruppieren 8"/>
          <p:cNvGrpSpPr>
            <a:grpSpLocks/>
          </p:cNvGrpSpPr>
          <p:nvPr userDrawn="1"/>
        </p:nvGrpSpPr>
        <p:grpSpPr bwMode="auto">
          <a:xfrm rot="-1196959">
            <a:off x="-1236663" y="2511425"/>
            <a:ext cx="7826376" cy="3965575"/>
            <a:chOff x="-495300" y="2228850"/>
            <a:chExt cx="5878288" cy="3960000"/>
          </a:xfrm>
        </p:grpSpPr>
        <p:sp>
          <p:nvSpPr>
            <p:cNvPr id="6" name="Ellipse 5"/>
            <p:cNvSpPr/>
            <p:nvPr userDrawn="1"/>
          </p:nvSpPr>
          <p:spPr>
            <a:xfrm>
              <a:off x="1406902" y="2203050"/>
              <a:ext cx="3972911" cy="39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  <p:sp>
          <p:nvSpPr>
            <p:cNvPr id="7" name="Rechteck 6"/>
            <p:cNvSpPr/>
            <p:nvPr userDrawn="1"/>
          </p:nvSpPr>
          <p:spPr>
            <a:xfrm>
              <a:off x="-496467" y="2217446"/>
              <a:ext cx="3876331" cy="39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</p:grpSp>
      <p:sp>
        <p:nvSpPr>
          <p:cNvPr id="8" name="Ellipse 7"/>
          <p:cNvSpPr/>
          <p:nvPr/>
        </p:nvSpPr>
        <p:spPr bwMode="black">
          <a:xfrm>
            <a:off x="1009650" y="758825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>
          <a:xfrm>
            <a:off x="4881563" y="623888"/>
            <a:ext cx="422275" cy="3175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9043988" y="5275263"/>
            <a:ext cx="146050" cy="1095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 bwMode="black">
          <a:xfrm>
            <a:off x="8008938" y="6002338"/>
            <a:ext cx="239712" cy="17938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>
          <a:xfrm flipH="1">
            <a:off x="9659938" y="4198938"/>
            <a:ext cx="1003300" cy="752475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>
          <a:xfrm>
            <a:off x="7831138" y="5106988"/>
            <a:ext cx="595312" cy="446087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1009650" y="758825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9097963" y="53070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 bwMode="black">
          <a:xfrm>
            <a:off x="3055938" y="7747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71040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8" name="Ellipse 17"/>
          <p:cNvSpPr/>
          <p:nvPr userDrawn="1"/>
        </p:nvSpPr>
        <p:spPr bwMode="black">
          <a:xfrm>
            <a:off x="30591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9" name="Ellipse 18"/>
          <p:cNvSpPr/>
          <p:nvPr userDrawn="1"/>
        </p:nvSpPr>
        <p:spPr bwMode="black">
          <a:xfrm>
            <a:off x="40655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0" name="Ellipse 19"/>
          <p:cNvSpPr/>
          <p:nvPr userDrawn="1"/>
        </p:nvSpPr>
        <p:spPr bwMode="black">
          <a:xfrm>
            <a:off x="5081588" y="1533525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Ellipse 20"/>
          <p:cNvSpPr/>
          <p:nvPr userDrawn="1"/>
        </p:nvSpPr>
        <p:spPr bwMode="black">
          <a:xfrm>
            <a:off x="609123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2" name="Ellipse 21"/>
          <p:cNvSpPr/>
          <p:nvPr userDrawn="1"/>
        </p:nvSpPr>
        <p:spPr bwMode="black">
          <a:xfrm>
            <a:off x="71040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3" name="Ellipse 22"/>
          <p:cNvSpPr/>
          <p:nvPr userDrawn="1"/>
        </p:nvSpPr>
        <p:spPr bwMode="black">
          <a:xfrm>
            <a:off x="8116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4" name="Ellipse 23"/>
          <p:cNvSpPr/>
          <p:nvPr userDrawn="1"/>
        </p:nvSpPr>
        <p:spPr bwMode="black">
          <a:xfrm>
            <a:off x="91106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5" name="Ellipse 24"/>
          <p:cNvSpPr/>
          <p:nvPr userDrawn="1"/>
        </p:nvSpPr>
        <p:spPr bwMode="black">
          <a:xfrm>
            <a:off x="10148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6" name="Ellipse 25"/>
          <p:cNvSpPr/>
          <p:nvPr userDrawn="1"/>
        </p:nvSpPr>
        <p:spPr bwMode="black">
          <a:xfrm>
            <a:off x="9110663" y="30448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7" name="Ellipse 26"/>
          <p:cNvSpPr/>
          <p:nvPr userDrawn="1"/>
        </p:nvSpPr>
        <p:spPr bwMode="black">
          <a:xfrm>
            <a:off x="10148888" y="30448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8" name="Ellipse 27"/>
          <p:cNvSpPr/>
          <p:nvPr userDrawn="1"/>
        </p:nvSpPr>
        <p:spPr bwMode="black">
          <a:xfrm>
            <a:off x="9110663" y="38084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9" name="Ellipse 28"/>
          <p:cNvSpPr/>
          <p:nvPr userDrawn="1"/>
        </p:nvSpPr>
        <p:spPr bwMode="black">
          <a:xfrm>
            <a:off x="10148888" y="38084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0" name="Ellipse 29"/>
          <p:cNvSpPr/>
          <p:nvPr userDrawn="1"/>
        </p:nvSpPr>
        <p:spPr bwMode="black">
          <a:xfrm>
            <a:off x="9110663" y="456406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1" name="Ellipse 30"/>
          <p:cNvSpPr/>
          <p:nvPr userDrawn="1"/>
        </p:nvSpPr>
        <p:spPr bwMode="black">
          <a:xfrm>
            <a:off x="111617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2" name="Ellipse 31"/>
          <p:cNvSpPr/>
          <p:nvPr userDrawn="1"/>
        </p:nvSpPr>
        <p:spPr bwMode="black">
          <a:xfrm>
            <a:off x="1115853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3" name="Ellipse 32"/>
          <p:cNvSpPr/>
          <p:nvPr userDrawn="1"/>
        </p:nvSpPr>
        <p:spPr bwMode="black">
          <a:xfrm>
            <a:off x="1115853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4" name="Ellipse 33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5" name="Ellipse 34"/>
          <p:cNvSpPr/>
          <p:nvPr userDrawn="1"/>
        </p:nvSpPr>
        <p:spPr bwMode="black">
          <a:xfrm>
            <a:off x="104616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6" name="Ellipse 35"/>
          <p:cNvSpPr/>
          <p:nvPr userDrawn="1"/>
        </p:nvSpPr>
        <p:spPr bwMode="black">
          <a:xfrm>
            <a:off x="2051050" y="5321300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7" name="Ellipse 36"/>
          <p:cNvSpPr/>
          <p:nvPr userDrawn="1"/>
        </p:nvSpPr>
        <p:spPr bwMode="black">
          <a:xfrm>
            <a:off x="305911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8" name="Ellipse 37"/>
          <p:cNvSpPr/>
          <p:nvPr userDrawn="1"/>
        </p:nvSpPr>
        <p:spPr bwMode="black">
          <a:xfrm>
            <a:off x="406558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9" name="Ellipse 38"/>
          <p:cNvSpPr/>
          <p:nvPr userDrawn="1"/>
        </p:nvSpPr>
        <p:spPr bwMode="black">
          <a:xfrm>
            <a:off x="5081588" y="5322888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0" name="Ellipse 39"/>
          <p:cNvSpPr/>
          <p:nvPr userDrawn="1"/>
        </p:nvSpPr>
        <p:spPr bwMode="black">
          <a:xfrm>
            <a:off x="609123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1" name="Ellipse 40"/>
          <p:cNvSpPr/>
          <p:nvPr userDrawn="1"/>
        </p:nvSpPr>
        <p:spPr bwMode="black">
          <a:xfrm>
            <a:off x="7100888" y="53213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2" name="Ellipse 41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3" name="Ellipse 42"/>
          <p:cNvSpPr/>
          <p:nvPr userDrawn="1"/>
        </p:nvSpPr>
        <p:spPr bwMode="black">
          <a:xfrm>
            <a:off x="10148888" y="5318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4" name="Ellipse 43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5" name="Ellipse 44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6" name="Ellipse 45"/>
          <p:cNvSpPr/>
          <p:nvPr userDrawn="1"/>
        </p:nvSpPr>
        <p:spPr bwMode="black">
          <a:xfrm>
            <a:off x="406558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7" name="Ellipse 46"/>
          <p:cNvSpPr/>
          <p:nvPr userDrawn="1"/>
        </p:nvSpPr>
        <p:spPr bwMode="black">
          <a:xfrm>
            <a:off x="5080000" y="6081713"/>
            <a:ext cx="23813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8" name="Ellipse 47"/>
          <p:cNvSpPr/>
          <p:nvPr userDrawn="1"/>
        </p:nvSpPr>
        <p:spPr bwMode="black">
          <a:xfrm>
            <a:off x="609123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9" name="Ellipse 48"/>
          <p:cNvSpPr/>
          <p:nvPr userDrawn="1"/>
        </p:nvSpPr>
        <p:spPr bwMode="black">
          <a:xfrm>
            <a:off x="7100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0" name="Ellipse 49"/>
          <p:cNvSpPr/>
          <p:nvPr userDrawn="1"/>
        </p:nvSpPr>
        <p:spPr bwMode="black">
          <a:xfrm>
            <a:off x="8116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1" name="Ellipse 50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2" name="Ellipse 51"/>
          <p:cNvSpPr/>
          <p:nvPr userDrawn="1"/>
        </p:nvSpPr>
        <p:spPr bwMode="black">
          <a:xfrm>
            <a:off x="11158538" y="531971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3" name="Ellipse 52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4" name="Ellipse 53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5" name="Ellipse 54"/>
          <p:cNvSpPr/>
          <p:nvPr userDrawn="1"/>
        </p:nvSpPr>
        <p:spPr bwMode="black">
          <a:xfrm>
            <a:off x="81168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6" name="Ellipse 55"/>
          <p:cNvSpPr/>
          <p:nvPr userDrawn="1"/>
        </p:nvSpPr>
        <p:spPr bwMode="black">
          <a:xfrm>
            <a:off x="2051050" y="6081713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7" name="Ellipse 56"/>
          <p:cNvSpPr/>
          <p:nvPr userDrawn="1"/>
        </p:nvSpPr>
        <p:spPr bwMode="black">
          <a:xfrm>
            <a:off x="40655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8" name="Ellipse 57"/>
          <p:cNvSpPr/>
          <p:nvPr userDrawn="1"/>
        </p:nvSpPr>
        <p:spPr bwMode="black">
          <a:xfrm>
            <a:off x="50847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9" name="Ellipse 58"/>
          <p:cNvSpPr/>
          <p:nvPr userDrawn="1"/>
        </p:nvSpPr>
        <p:spPr bwMode="black">
          <a:xfrm>
            <a:off x="609123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0" name="Datumsplatzhalter 12"/>
          <p:cNvSpPr txBox="1">
            <a:spLocks/>
          </p:cNvSpPr>
          <p:nvPr userDrawn="1"/>
        </p:nvSpPr>
        <p:spPr>
          <a:xfrm>
            <a:off x="8985250" y="6307138"/>
            <a:ext cx="1106488" cy="269875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645E4C1-F56E-4B29-9002-9A8A417D2472}" type="datetimeFigureOut">
              <a:rPr lang="de-DE" smtClean="0">
                <a:solidFill>
                  <a:srgbClr val="000000"/>
                </a:solidFill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02.03.2023</a:t>
            </a:fld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Fußzeilenplatzhalter 67"/>
          <p:cNvSpPr txBox="1">
            <a:spLocks/>
          </p:cNvSpPr>
          <p:nvPr userDrawn="1"/>
        </p:nvSpPr>
        <p:spPr>
          <a:xfrm>
            <a:off x="925513" y="6283325"/>
            <a:ext cx="1860550" cy="317500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Hochschule Konstanz</a:t>
            </a:r>
          </a:p>
        </p:txBody>
      </p:sp>
      <p:pic>
        <p:nvPicPr>
          <p:cNvPr id="62" name="Grafik 6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950" y="398463"/>
            <a:ext cx="3575050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Grafik 6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403225"/>
            <a:ext cx="202565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926164" y="2786592"/>
            <a:ext cx="8238069" cy="38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0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931637" y="2178027"/>
            <a:ext cx="8228361" cy="571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15806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4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 userDrawn="1"/>
        </p:nvSpPr>
        <p:spPr>
          <a:xfrm flipH="1">
            <a:off x="-2363788" y="2012950"/>
            <a:ext cx="8851901" cy="6637338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grpSp>
        <p:nvGrpSpPr>
          <p:cNvPr id="5" name="Gruppieren 4"/>
          <p:cNvGrpSpPr/>
          <p:nvPr userDrawn="1"/>
        </p:nvGrpSpPr>
        <p:grpSpPr>
          <a:xfrm rot="13183459">
            <a:off x="8581905" y="2678365"/>
            <a:ext cx="5548816" cy="2816109"/>
            <a:chOff x="-495300" y="2228850"/>
            <a:chExt cx="5888145" cy="3960000"/>
          </a:xfrm>
          <a:solidFill>
            <a:srgbClr val="009B91"/>
          </a:solidFill>
        </p:grpSpPr>
        <p:sp>
          <p:nvSpPr>
            <p:cNvPr id="6" name="Ellipse 5"/>
            <p:cNvSpPr/>
            <p:nvPr/>
          </p:nvSpPr>
          <p:spPr>
            <a:xfrm>
              <a:off x="1409700" y="2228850"/>
              <a:ext cx="3983145" cy="396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  <p:sp>
          <p:nvSpPr>
            <p:cNvPr id="7" name="Rechteck 6"/>
            <p:cNvSpPr/>
            <p:nvPr/>
          </p:nvSpPr>
          <p:spPr>
            <a:xfrm>
              <a:off x="-495300" y="2228850"/>
              <a:ext cx="3876675" cy="39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srgbClr val="FFFFFF"/>
                </a:solidFill>
              </a:endParaRPr>
            </a:p>
          </p:txBody>
        </p:sp>
      </p:grpSp>
      <p:sp>
        <p:nvSpPr>
          <p:cNvPr id="8" name="Ellipse 7"/>
          <p:cNvSpPr/>
          <p:nvPr/>
        </p:nvSpPr>
        <p:spPr bwMode="black">
          <a:xfrm>
            <a:off x="10037763" y="5237163"/>
            <a:ext cx="247650" cy="1857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10088563" y="4519613"/>
            <a:ext cx="146050" cy="1095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Ellipse 9"/>
          <p:cNvSpPr/>
          <p:nvPr/>
        </p:nvSpPr>
        <p:spPr bwMode="black">
          <a:xfrm>
            <a:off x="8008938" y="6002338"/>
            <a:ext cx="238125" cy="17938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>
          <a:xfrm>
            <a:off x="7556500" y="4897438"/>
            <a:ext cx="1150938" cy="863600"/>
          </a:xfrm>
          <a:prstGeom prst="ellipse">
            <a:avLst/>
          </a:prstGeom>
          <a:solidFill>
            <a:srgbClr val="334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   </a:t>
            </a:r>
          </a:p>
        </p:txBody>
      </p:sp>
      <p:sp>
        <p:nvSpPr>
          <p:cNvPr id="12" name="Ellipse 11"/>
          <p:cNvSpPr/>
          <p:nvPr userDrawn="1"/>
        </p:nvSpPr>
        <p:spPr>
          <a:xfrm>
            <a:off x="9669463" y="5724525"/>
            <a:ext cx="979487" cy="735013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 bwMode="black">
          <a:xfrm>
            <a:off x="3055938" y="7747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71040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30591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 bwMode="black">
          <a:xfrm>
            <a:off x="40655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5081588" y="1533525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8" name="Ellipse 17"/>
          <p:cNvSpPr/>
          <p:nvPr userDrawn="1"/>
        </p:nvSpPr>
        <p:spPr bwMode="black">
          <a:xfrm>
            <a:off x="609123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9" name="Ellipse 18"/>
          <p:cNvSpPr/>
          <p:nvPr userDrawn="1"/>
        </p:nvSpPr>
        <p:spPr bwMode="black">
          <a:xfrm>
            <a:off x="71040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0" name="Ellipse 19"/>
          <p:cNvSpPr/>
          <p:nvPr userDrawn="1"/>
        </p:nvSpPr>
        <p:spPr bwMode="black">
          <a:xfrm>
            <a:off x="8116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Ellipse 20"/>
          <p:cNvSpPr/>
          <p:nvPr userDrawn="1"/>
        </p:nvSpPr>
        <p:spPr bwMode="black">
          <a:xfrm>
            <a:off x="91106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2" name="Ellipse 21"/>
          <p:cNvSpPr/>
          <p:nvPr userDrawn="1"/>
        </p:nvSpPr>
        <p:spPr bwMode="black">
          <a:xfrm>
            <a:off x="10148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3" name="Ellipse 22"/>
          <p:cNvSpPr/>
          <p:nvPr userDrawn="1"/>
        </p:nvSpPr>
        <p:spPr bwMode="black">
          <a:xfrm>
            <a:off x="9110663" y="30448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4" name="Ellipse 23"/>
          <p:cNvSpPr/>
          <p:nvPr userDrawn="1"/>
        </p:nvSpPr>
        <p:spPr bwMode="black">
          <a:xfrm>
            <a:off x="10148888" y="30448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5" name="Ellipse 24"/>
          <p:cNvSpPr/>
          <p:nvPr userDrawn="1"/>
        </p:nvSpPr>
        <p:spPr bwMode="black">
          <a:xfrm>
            <a:off x="9110663" y="38084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6" name="Ellipse 25"/>
          <p:cNvSpPr/>
          <p:nvPr userDrawn="1"/>
        </p:nvSpPr>
        <p:spPr bwMode="black">
          <a:xfrm>
            <a:off x="10148888" y="38084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7" name="Ellipse 26"/>
          <p:cNvSpPr/>
          <p:nvPr userDrawn="1"/>
        </p:nvSpPr>
        <p:spPr bwMode="black">
          <a:xfrm>
            <a:off x="9110663" y="456406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8" name="Ellipse 27"/>
          <p:cNvSpPr/>
          <p:nvPr userDrawn="1"/>
        </p:nvSpPr>
        <p:spPr bwMode="black">
          <a:xfrm>
            <a:off x="111617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9" name="Ellipse 28"/>
          <p:cNvSpPr/>
          <p:nvPr userDrawn="1"/>
        </p:nvSpPr>
        <p:spPr bwMode="black">
          <a:xfrm>
            <a:off x="1115853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0" name="Ellipse 29"/>
          <p:cNvSpPr/>
          <p:nvPr userDrawn="1"/>
        </p:nvSpPr>
        <p:spPr bwMode="black">
          <a:xfrm>
            <a:off x="1115853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1" name="Ellipse 30"/>
          <p:cNvSpPr/>
          <p:nvPr userDrawn="1"/>
        </p:nvSpPr>
        <p:spPr bwMode="black">
          <a:xfrm>
            <a:off x="101488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2" name="Ellipse 31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3" name="Ellipse 32"/>
          <p:cNvSpPr/>
          <p:nvPr userDrawn="1"/>
        </p:nvSpPr>
        <p:spPr bwMode="black">
          <a:xfrm>
            <a:off x="104616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4" name="Ellipse 33"/>
          <p:cNvSpPr/>
          <p:nvPr userDrawn="1"/>
        </p:nvSpPr>
        <p:spPr bwMode="black">
          <a:xfrm>
            <a:off x="2051050" y="5321300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5" name="Ellipse 34"/>
          <p:cNvSpPr/>
          <p:nvPr userDrawn="1"/>
        </p:nvSpPr>
        <p:spPr bwMode="black">
          <a:xfrm>
            <a:off x="305911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6" name="Ellipse 35"/>
          <p:cNvSpPr/>
          <p:nvPr userDrawn="1"/>
        </p:nvSpPr>
        <p:spPr bwMode="black">
          <a:xfrm>
            <a:off x="406558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7" name="Ellipse 36"/>
          <p:cNvSpPr/>
          <p:nvPr userDrawn="1"/>
        </p:nvSpPr>
        <p:spPr bwMode="black">
          <a:xfrm>
            <a:off x="5081588" y="5322888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8" name="Ellipse 37"/>
          <p:cNvSpPr/>
          <p:nvPr userDrawn="1"/>
        </p:nvSpPr>
        <p:spPr bwMode="black">
          <a:xfrm>
            <a:off x="609123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9" name="Ellipse 38"/>
          <p:cNvSpPr/>
          <p:nvPr userDrawn="1"/>
        </p:nvSpPr>
        <p:spPr bwMode="black">
          <a:xfrm>
            <a:off x="7100888" y="53213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0" name="Ellipse 39"/>
          <p:cNvSpPr/>
          <p:nvPr userDrawn="1"/>
        </p:nvSpPr>
        <p:spPr bwMode="black">
          <a:xfrm>
            <a:off x="8116888" y="53181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         </a:t>
            </a:r>
          </a:p>
        </p:txBody>
      </p:sp>
      <p:sp>
        <p:nvSpPr>
          <p:cNvPr id="41" name="Ellipse 40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2" name="Ellipse 41"/>
          <p:cNvSpPr/>
          <p:nvPr userDrawn="1"/>
        </p:nvSpPr>
        <p:spPr bwMode="black">
          <a:xfrm>
            <a:off x="10148888" y="5318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3" name="Ellipse 42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4" name="Ellipse 43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5" name="Ellipse 44"/>
          <p:cNvSpPr/>
          <p:nvPr userDrawn="1"/>
        </p:nvSpPr>
        <p:spPr bwMode="black">
          <a:xfrm>
            <a:off x="406558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6" name="Ellipse 45"/>
          <p:cNvSpPr/>
          <p:nvPr userDrawn="1"/>
        </p:nvSpPr>
        <p:spPr bwMode="black">
          <a:xfrm>
            <a:off x="5080000" y="6081713"/>
            <a:ext cx="23813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7" name="Ellipse 46"/>
          <p:cNvSpPr/>
          <p:nvPr userDrawn="1"/>
        </p:nvSpPr>
        <p:spPr bwMode="black">
          <a:xfrm>
            <a:off x="609123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8" name="Ellipse 47"/>
          <p:cNvSpPr/>
          <p:nvPr userDrawn="1"/>
        </p:nvSpPr>
        <p:spPr bwMode="black">
          <a:xfrm>
            <a:off x="7100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9" name="Ellipse 48"/>
          <p:cNvSpPr/>
          <p:nvPr userDrawn="1"/>
        </p:nvSpPr>
        <p:spPr bwMode="black">
          <a:xfrm>
            <a:off x="8116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0" name="Ellipse 49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1" name="Ellipse 50"/>
          <p:cNvSpPr/>
          <p:nvPr userDrawn="1"/>
        </p:nvSpPr>
        <p:spPr bwMode="black">
          <a:xfrm>
            <a:off x="11158538" y="531971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2" name="Ellipse 51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3" name="Ellipse 52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4" name="Ellipse 53"/>
          <p:cNvSpPr/>
          <p:nvPr userDrawn="1"/>
        </p:nvSpPr>
        <p:spPr bwMode="black">
          <a:xfrm>
            <a:off x="81168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5" name="Ellipse 54"/>
          <p:cNvSpPr/>
          <p:nvPr userDrawn="1"/>
        </p:nvSpPr>
        <p:spPr bwMode="black">
          <a:xfrm>
            <a:off x="2051050" y="6081713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6" name="Ellipse 55"/>
          <p:cNvSpPr/>
          <p:nvPr userDrawn="1"/>
        </p:nvSpPr>
        <p:spPr bwMode="black">
          <a:xfrm>
            <a:off x="40655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7" name="Ellipse 56"/>
          <p:cNvSpPr/>
          <p:nvPr userDrawn="1"/>
        </p:nvSpPr>
        <p:spPr bwMode="black">
          <a:xfrm>
            <a:off x="50847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8" name="Ellipse 57"/>
          <p:cNvSpPr/>
          <p:nvPr userDrawn="1"/>
        </p:nvSpPr>
        <p:spPr bwMode="black">
          <a:xfrm>
            <a:off x="609123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9" name="Fußzeilenplatzhalter 67"/>
          <p:cNvSpPr txBox="1">
            <a:spLocks/>
          </p:cNvSpPr>
          <p:nvPr userDrawn="1"/>
        </p:nvSpPr>
        <p:spPr>
          <a:xfrm>
            <a:off x="925513" y="6283325"/>
            <a:ext cx="1860550" cy="317500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Hochschule Konstanz</a:t>
            </a:r>
          </a:p>
        </p:txBody>
      </p:sp>
      <p:sp>
        <p:nvSpPr>
          <p:cNvPr id="82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890183" y="2773892"/>
            <a:ext cx="8229603" cy="38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4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891422" y="2155802"/>
            <a:ext cx="8228361" cy="571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982207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5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-71438" y="-115888"/>
            <a:ext cx="12395201" cy="7010401"/>
          </a:xfrm>
          <a:prstGeom prst="rect">
            <a:avLst/>
          </a:prstGeom>
          <a:solidFill>
            <a:srgbClr val="334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Ellipse 4"/>
          <p:cNvSpPr/>
          <p:nvPr userDrawn="1"/>
        </p:nvSpPr>
        <p:spPr>
          <a:xfrm flipH="1">
            <a:off x="5283200" y="-536575"/>
            <a:ext cx="9599613" cy="7199313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Ellipse 5"/>
          <p:cNvSpPr/>
          <p:nvPr userDrawn="1"/>
        </p:nvSpPr>
        <p:spPr>
          <a:xfrm flipH="1">
            <a:off x="6084888" y="3792538"/>
            <a:ext cx="4100512" cy="3071812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 bwMode="black">
          <a:xfrm>
            <a:off x="9110663" y="3805238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Ellipse 7"/>
          <p:cNvSpPr/>
          <p:nvPr userDrawn="1"/>
        </p:nvSpPr>
        <p:spPr bwMode="black">
          <a:xfrm>
            <a:off x="3903663" y="5961063"/>
            <a:ext cx="355600" cy="266700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9" name="Ellipse 8"/>
          <p:cNvSpPr/>
          <p:nvPr/>
        </p:nvSpPr>
        <p:spPr bwMode="black">
          <a:xfrm>
            <a:off x="8013700" y="6005513"/>
            <a:ext cx="236538" cy="177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>
          <a:xfrm>
            <a:off x="4830763" y="587375"/>
            <a:ext cx="527050" cy="393700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>
          <a:xfrm>
            <a:off x="6615113" y="4200525"/>
            <a:ext cx="998537" cy="749300"/>
          </a:xfrm>
          <a:prstGeom prst="ellipse">
            <a:avLst/>
          </a:prstGeom>
          <a:solidFill>
            <a:srgbClr val="334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>
          <a:xfrm>
            <a:off x="9732963" y="2743200"/>
            <a:ext cx="852487" cy="6270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pic>
        <p:nvPicPr>
          <p:cNvPr id="13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013" y="398463"/>
            <a:ext cx="3571875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3225"/>
            <a:ext cx="2027238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Datumsplatzhalter 12"/>
          <p:cNvSpPr txBox="1">
            <a:spLocks/>
          </p:cNvSpPr>
          <p:nvPr userDrawn="1"/>
        </p:nvSpPr>
        <p:spPr>
          <a:xfrm>
            <a:off x="8985250" y="6302375"/>
            <a:ext cx="1106488" cy="269875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645E4C1-F56E-4B29-9002-9A8A417D2472}" type="datetimeFigureOut">
              <a:rPr lang="de-DE" smtClean="0">
                <a:solidFill>
                  <a:srgbClr val="FFFFFF"/>
                </a:solidFill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02.03.2023</a:t>
            </a:fld>
            <a:endParaRPr lang="de-DE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Fußzeilenplatzhalter 67"/>
          <p:cNvSpPr txBox="1">
            <a:spLocks/>
          </p:cNvSpPr>
          <p:nvPr userDrawn="1"/>
        </p:nvSpPr>
        <p:spPr>
          <a:xfrm>
            <a:off x="925513" y="6280150"/>
            <a:ext cx="1860550" cy="317500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  <a:latin typeface="Arial" panose="020B0604020202020204" pitchFamily="34" charset="0"/>
              </a:rPr>
              <a:t>Hochschule Konstanz</a:t>
            </a: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9050338" y="4519613"/>
            <a:ext cx="146050" cy="1111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cxnSp>
        <p:nvCxnSpPr>
          <p:cNvPr id="18" name="Gerade Verbindung 116"/>
          <p:cNvCxnSpPr/>
          <p:nvPr userDrawn="1"/>
        </p:nvCxnSpPr>
        <p:spPr>
          <a:xfrm>
            <a:off x="9117013" y="3816350"/>
            <a:ext cx="1587" cy="23082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 userDrawn="1"/>
        </p:nvSpPr>
        <p:spPr bwMode="black">
          <a:xfrm>
            <a:off x="9066213" y="6049963"/>
            <a:ext cx="109537" cy="841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0" name="Ellipse 19"/>
          <p:cNvSpPr/>
          <p:nvPr userDrawn="1"/>
        </p:nvSpPr>
        <p:spPr bwMode="black">
          <a:xfrm>
            <a:off x="8970963" y="5219700"/>
            <a:ext cx="300037" cy="2254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Ellipse 20"/>
          <p:cNvSpPr/>
          <p:nvPr userDrawn="1"/>
        </p:nvSpPr>
        <p:spPr bwMode="black">
          <a:xfrm>
            <a:off x="3055938" y="774700"/>
            <a:ext cx="22225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2" name="Ellipse 21"/>
          <p:cNvSpPr/>
          <p:nvPr userDrawn="1"/>
        </p:nvSpPr>
        <p:spPr bwMode="black">
          <a:xfrm>
            <a:off x="7104063" y="774700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3" name="Ellipse 22"/>
          <p:cNvSpPr/>
          <p:nvPr userDrawn="1"/>
        </p:nvSpPr>
        <p:spPr bwMode="black">
          <a:xfrm>
            <a:off x="3059113" y="1533525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4" name="Ellipse 23"/>
          <p:cNvSpPr/>
          <p:nvPr userDrawn="1"/>
        </p:nvSpPr>
        <p:spPr bwMode="black">
          <a:xfrm>
            <a:off x="4065588" y="1533525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5" name="Ellipse 24"/>
          <p:cNvSpPr/>
          <p:nvPr userDrawn="1"/>
        </p:nvSpPr>
        <p:spPr bwMode="black">
          <a:xfrm>
            <a:off x="5081588" y="1533525"/>
            <a:ext cx="22225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6" name="Ellipse 25"/>
          <p:cNvSpPr/>
          <p:nvPr userDrawn="1"/>
        </p:nvSpPr>
        <p:spPr bwMode="black">
          <a:xfrm>
            <a:off x="6091238" y="1533525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7" name="Ellipse 26"/>
          <p:cNvSpPr/>
          <p:nvPr userDrawn="1"/>
        </p:nvSpPr>
        <p:spPr bwMode="black">
          <a:xfrm>
            <a:off x="7104063" y="1533525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8" name="Ellipse 27"/>
          <p:cNvSpPr/>
          <p:nvPr userDrawn="1"/>
        </p:nvSpPr>
        <p:spPr bwMode="black">
          <a:xfrm>
            <a:off x="8116888" y="1533525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9" name="Ellipse 28"/>
          <p:cNvSpPr/>
          <p:nvPr userDrawn="1"/>
        </p:nvSpPr>
        <p:spPr bwMode="black">
          <a:xfrm>
            <a:off x="9110663" y="1533525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0" name="Ellipse 29"/>
          <p:cNvSpPr/>
          <p:nvPr userDrawn="1"/>
        </p:nvSpPr>
        <p:spPr bwMode="black">
          <a:xfrm>
            <a:off x="10148888" y="1533525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1" name="Ellipse 30"/>
          <p:cNvSpPr/>
          <p:nvPr userDrawn="1"/>
        </p:nvSpPr>
        <p:spPr bwMode="black">
          <a:xfrm>
            <a:off x="9110663" y="3044825"/>
            <a:ext cx="20637" cy="17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2" name="Ellipse 31"/>
          <p:cNvSpPr/>
          <p:nvPr userDrawn="1"/>
        </p:nvSpPr>
        <p:spPr bwMode="black">
          <a:xfrm>
            <a:off x="10148888" y="3044825"/>
            <a:ext cx="23812" cy="17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3" name="Ellipse 32"/>
          <p:cNvSpPr/>
          <p:nvPr userDrawn="1"/>
        </p:nvSpPr>
        <p:spPr bwMode="black">
          <a:xfrm>
            <a:off x="9110663" y="3808413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4" name="Ellipse 33"/>
          <p:cNvSpPr/>
          <p:nvPr userDrawn="1"/>
        </p:nvSpPr>
        <p:spPr bwMode="black">
          <a:xfrm>
            <a:off x="10145713" y="3802063"/>
            <a:ext cx="22225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5" name="Ellipse 34"/>
          <p:cNvSpPr/>
          <p:nvPr userDrawn="1"/>
        </p:nvSpPr>
        <p:spPr bwMode="black">
          <a:xfrm>
            <a:off x="9110663" y="4564063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6" name="Ellipse 35"/>
          <p:cNvSpPr/>
          <p:nvPr userDrawn="1"/>
        </p:nvSpPr>
        <p:spPr bwMode="black">
          <a:xfrm>
            <a:off x="11161713" y="1533525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7" name="Ellipse 36"/>
          <p:cNvSpPr/>
          <p:nvPr userDrawn="1"/>
        </p:nvSpPr>
        <p:spPr bwMode="black">
          <a:xfrm>
            <a:off x="11158538" y="3044825"/>
            <a:ext cx="22225" cy="17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8" name="Ellipse 37"/>
          <p:cNvSpPr/>
          <p:nvPr userDrawn="1"/>
        </p:nvSpPr>
        <p:spPr bwMode="black">
          <a:xfrm>
            <a:off x="11155363" y="3805238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9" name="Ellipse 38"/>
          <p:cNvSpPr/>
          <p:nvPr userDrawn="1"/>
        </p:nvSpPr>
        <p:spPr bwMode="black">
          <a:xfrm>
            <a:off x="10148888" y="4564063"/>
            <a:ext cx="23812" cy="174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0" name="Ellipse 39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1" name="Ellipse 40"/>
          <p:cNvSpPr/>
          <p:nvPr userDrawn="1"/>
        </p:nvSpPr>
        <p:spPr bwMode="black">
          <a:xfrm>
            <a:off x="1046163" y="5321300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2" name="Ellipse 41"/>
          <p:cNvSpPr/>
          <p:nvPr userDrawn="1"/>
        </p:nvSpPr>
        <p:spPr bwMode="black">
          <a:xfrm>
            <a:off x="2051050" y="5321300"/>
            <a:ext cx="20638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3" name="Ellipse 42"/>
          <p:cNvSpPr/>
          <p:nvPr userDrawn="1"/>
        </p:nvSpPr>
        <p:spPr bwMode="black">
          <a:xfrm>
            <a:off x="3059113" y="5321300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4" name="Ellipse 43"/>
          <p:cNvSpPr/>
          <p:nvPr userDrawn="1"/>
        </p:nvSpPr>
        <p:spPr bwMode="black">
          <a:xfrm>
            <a:off x="4065588" y="5321300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5" name="Ellipse 44"/>
          <p:cNvSpPr/>
          <p:nvPr userDrawn="1"/>
        </p:nvSpPr>
        <p:spPr bwMode="black">
          <a:xfrm>
            <a:off x="5081588" y="5322888"/>
            <a:ext cx="22225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6" name="Ellipse 45"/>
          <p:cNvSpPr/>
          <p:nvPr userDrawn="1"/>
        </p:nvSpPr>
        <p:spPr bwMode="black">
          <a:xfrm>
            <a:off x="6091238" y="5321300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7" name="Ellipse 46"/>
          <p:cNvSpPr/>
          <p:nvPr userDrawn="1"/>
        </p:nvSpPr>
        <p:spPr bwMode="black">
          <a:xfrm>
            <a:off x="7100888" y="5321300"/>
            <a:ext cx="22225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48" name="Ellipse 47"/>
          <p:cNvSpPr/>
          <p:nvPr userDrawn="1"/>
        </p:nvSpPr>
        <p:spPr bwMode="black">
          <a:xfrm>
            <a:off x="8116888" y="5318125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         </a:t>
            </a:r>
          </a:p>
        </p:txBody>
      </p:sp>
      <p:sp>
        <p:nvSpPr>
          <p:cNvPr id="49" name="Ellipse 48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0" name="Ellipse 49"/>
          <p:cNvSpPr/>
          <p:nvPr userDrawn="1"/>
        </p:nvSpPr>
        <p:spPr bwMode="black">
          <a:xfrm>
            <a:off x="10148888" y="5318125"/>
            <a:ext cx="23812" cy="17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1" name="Ellipse 50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2" name="Ellipse 51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3" name="Ellipse 52"/>
          <p:cNvSpPr/>
          <p:nvPr userDrawn="1"/>
        </p:nvSpPr>
        <p:spPr bwMode="black">
          <a:xfrm>
            <a:off x="4065588" y="6081713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4" name="Ellipse 53"/>
          <p:cNvSpPr/>
          <p:nvPr userDrawn="1"/>
        </p:nvSpPr>
        <p:spPr bwMode="black">
          <a:xfrm>
            <a:off x="5080000" y="6081713"/>
            <a:ext cx="23813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5" name="Ellipse 54"/>
          <p:cNvSpPr/>
          <p:nvPr userDrawn="1"/>
        </p:nvSpPr>
        <p:spPr bwMode="black">
          <a:xfrm>
            <a:off x="6091238" y="6081713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6" name="Ellipse 55"/>
          <p:cNvSpPr/>
          <p:nvPr userDrawn="1"/>
        </p:nvSpPr>
        <p:spPr bwMode="black">
          <a:xfrm>
            <a:off x="7100888" y="6080125"/>
            <a:ext cx="23812" cy="17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7" name="Ellipse 56"/>
          <p:cNvSpPr/>
          <p:nvPr userDrawn="1"/>
        </p:nvSpPr>
        <p:spPr bwMode="black">
          <a:xfrm>
            <a:off x="8116888" y="6083300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8" name="Ellipse 57"/>
          <p:cNvSpPr/>
          <p:nvPr userDrawn="1"/>
        </p:nvSpPr>
        <p:spPr bwMode="black">
          <a:xfrm>
            <a:off x="9110663" y="6083300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9" name="Ellipse 58"/>
          <p:cNvSpPr/>
          <p:nvPr userDrawn="1"/>
        </p:nvSpPr>
        <p:spPr bwMode="black">
          <a:xfrm>
            <a:off x="11158538" y="5319713"/>
            <a:ext cx="22225" cy="174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0" name="Ellipse 59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1" name="Ellipse 60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2" name="Ellipse 61"/>
          <p:cNvSpPr/>
          <p:nvPr userDrawn="1"/>
        </p:nvSpPr>
        <p:spPr bwMode="black">
          <a:xfrm>
            <a:off x="8116888" y="774700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3" name="Ellipse 62"/>
          <p:cNvSpPr/>
          <p:nvPr userDrawn="1"/>
        </p:nvSpPr>
        <p:spPr bwMode="black">
          <a:xfrm>
            <a:off x="2051050" y="6081713"/>
            <a:ext cx="20638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4" name="Ellipse 63"/>
          <p:cNvSpPr/>
          <p:nvPr userDrawn="1"/>
        </p:nvSpPr>
        <p:spPr bwMode="black">
          <a:xfrm>
            <a:off x="4065588" y="774700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5" name="Ellipse 64"/>
          <p:cNvSpPr/>
          <p:nvPr userDrawn="1"/>
        </p:nvSpPr>
        <p:spPr bwMode="black">
          <a:xfrm>
            <a:off x="5084763" y="774700"/>
            <a:ext cx="20637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66" name="Ellipse 65"/>
          <p:cNvSpPr/>
          <p:nvPr userDrawn="1"/>
        </p:nvSpPr>
        <p:spPr bwMode="black">
          <a:xfrm>
            <a:off x="6091238" y="774700"/>
            <a:ext cx="23812" cy="15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19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919133" y="2778125"/>
            <a:ext cx="8276168" cy="38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1933756" y="2174090"/>
            <a:ext cx="7951077" cy="571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34391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 userDrawn="1"/>
        </p:nvSpPr>
        <p:spPr>
          <a:xfrm>
            <a:off x="10552113" y="4865688"/>
            <a:ext cx="1241425" cy="933450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/>
          <p:cNvSpPr/>
          <p:nvPr userDrawn="1"/>
        </p:nvSpPr>
        <p:spPr>
          <a:xfrm>
            <a:off x="10872788" y="4352925"/>
            <a:ext cx="584200" cy="439738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/>
          <p:cNvSpPr/>
          <p:nvPr userDrawn="1"/>
        </p:nvSpPr>
        <p:spPr>
          <a:xfrm>
            <a:off x="7764463" y="5815013"/>
            <a:ext cx="733425" cy="550862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>
          <a:xfrm flipH="1">
            <a:off x="8942388" y="5957888"/>
            <a:ext cx="360362" cy="271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/>
          <p:cNvSpPr/>
          <p:nvPr userDrawn="1"/>
        </p:nvSpPr>
        <p:spPr>
          <a:xfrm flipH="1">
            <a:off x="6043613" y="6049963"/>
            <a:ext cx="114300" cy="873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111617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11158538" y="2289175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 bwMode="black">
          <a:xfrm>
            <a:off x="1115853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 bwMode="black">
          <a:xfrm>
            <a:off x="1115853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 bwMode="black">
          <a:xfrm>
            <a:off x="406558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5080000" y="6081713"/>
            <a:ext cx="23813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 userDrawn="1"/>
        </p:nvSpPr>
        <p:spPr bwMode="black">
          <a:xfrm>
            <a:off x="7100888" y="6083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 userDrawn="1"/>
        </p:nvSpPr>
        <p:spPr bwMode="black">
          <a:xfrm>
            <a:off x="8116888" y="6083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 userDrawn="1"/>
        </p:nvSpPr>
        <p:spPr bwMode="black">
          <a:xfrm>
            <a:off x="11158538" y="5322888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 userDrawn="1"/>
        </p:nvSpPr>
        <p:spPr bwMode="black">
          <a:xfrm>
            <a:off x="10148888" y="6084888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Ellipse 21"/>
          <p:cNvSpPr/>
          <p:nvPr userDrawn="1"/>
        </p:nvSpPr>
        <p:spPr bwMode="black">
          <a:xfrm>
            <a:off x="11158538" y="6083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Ellipse 22"/>
          <p:cNvSpPr/>
          <p:nvPr userDrawn="1"/>
        </p:nvSpPr>
        <p:spPr bwMode="black">
          <a:xfrm>
            <a:off x="2051050" y="6081713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933884" y="656794"/>
            <a:ext cx="9230349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934833" y="1461569"/>
            <a:ext cx="9229400" cy="387084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─"/>
              <a:defRPr sz="1800" baseline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128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ß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902020" y="658993"/>
            <a:ext cx="10271864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Textplatzhalter 4"/>
          <p:cNvSpPr>
            <a:spLocks noGrp="1"/>
          </p:cNvSpPr>
          <p:nvPr>
            <p:ph type="body" sz="quarter" idx="16"/>
          </p:nvPr>
        </p:nvSpPr>
        <p:spPr>
          <a:xfrm>
            <a:off x="913951" y="1447051"/>
            <a:ext cx="4776349" cy="366069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6106583" y="1447051"/>
            <a:ext cx="5067300" cy="366069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591579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ß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 userDrawn="1"/>
        </p:nvSpPr>
        <p:spPr>
          <a:xfrm>
            <a:off x="10552113" y="4864100"/>
            <a:ext cx="1241425" cy="933450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/>
          <p:cNvSpPr/>
          <p:nvPr userDrawn="1"/>
        </p:nvSpPr>
        <p:spPr>
          <a:xfrm>
            <a:off x="10877550" y="4352925"/>
            <a:ext cx="585788" cy="439738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>
          <a:xfrm flipH="1">
            <a:off x="8939213" y="5957888"/>
            <a:ext cx="361950" cy="271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/>
          <p:cNvSpPr/>
          <p:nvPr userDrawn="1"/>
        </p:nvSpPr>
        <p:spPr>
          <a:xfrm flipH="1">
            <a:off x="8075613" y="6049963"/>
            <a:ext cx="114300" cy="8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8116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902020" y="658993"/>
            <a:ext cx="10271864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16"/>
          </p:nvPr>
        </p:nvSpPr>
        <p:spPr>
          <a:xfrm>
            <a:off x="913951" y="1447051"/>
            <a:ext cx="4776349" cy="366069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6106583" y="1447051"/>
            <a:ext cx="5067300" cy="366069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78406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7435" y="1556792"/>
            <a:ext cx="9985109" cy="1224136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6047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ß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902020" y="658993"/>
            <a:ext cx="10271864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6"/>
          </p:nvPr>
        </p:nvSpPr>
        <p:spPr>
          <a:xfrm>
            <a:off x="913951" y="1447051"/>
            <a:ext cx="10259933" cy="464736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636683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ß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 userDrawn="1"/>
        </p:nvSpPr>
        <p:spPr bwMode="black">
          <a:xfrm>
            <a:off x="10013950" y="5219700"/>
            <a:ext cx="293688" cy="220663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/>
          <p:cNvSpPr/>
          <p:nvPr userDrawn="1"/>
        </p:nvSpPr>
        <p:spPr bwMode="black">
          <a:xfrm>
            <a:off x="10966450" y="5180013"/>
            <a:ext cx="407988" cy="303212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/>
          <p:cNvSpPr/>
          <p:nvPr userDrawn="1"/>
        </p:nvSpPr>
        <p:spPr bwMode="black">
          <a:xfrm>
            <a:off x="10098088" y="6045200"/>
            <a:ext cx="125412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902020" y="658993"/>
            <a:ext cx="10271864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Textplatzhalter 4"/>
          <p:cNvSpPr>
            <a:spLocks noGrp="1"/>
          </p:cNvSpPr>
          <p:nvPr>
            <p:ph type="body" sz="quarter" idx="16"/>
          </p:nvPr>
        </p:nvSpPr>
        <p:spPr>
          <a:xfrm>
            <a:off x="913951" y="1447051"/>
            <a:ext cx="10259933" cy="3128125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853885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ßtex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 userDrawn="1"/>
        </p:nvSpPr>
        <p:spPr bwMode="black">
          <a:xfrm>
            <a:off x="9829800" y="5083175"/>
            <a:ext cx="658813" cy="493713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/>
          <p:cNvSpPr/>
          <p:nvPr userDrawn="1"/>
        </p:nvSpPr>
        <p:spPr bwMode="black">
          <a:xfrm>
            <a:off x="10926763" y="5146675"/>
            <a:ext cx="488950" cy="3667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 bwMode="black">
          <a:xfrm>
            <a:off x="10088563" y="6037263"/>
            <a:ext cx="146050" cy="1095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/>
          <p:cNvSpPr/>
          <p:nvPr userDrawn="1"/>
        </p:nvSpPr>
        <p:spPr bwMode="black">
          <a:xfrm>
            <a:off x="101488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923280" y="1446163"/>
            <a:ext cx="9240955" cy="43045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913009" y="2055362"/>
            <a:ext cx="9251225" cy="32770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901015" y="658616"/>
            <a:ext cx="9263219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869842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ßtext 7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-114300" y="-95250"/>
            <a:ext cx="12446000" cy="7019925"/>
          </a:xfrm>
          <a:prstGeom prst="rect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grpSp>
        <p:nvGrpSpPr>
          <p:cNvPr id="5" name="Gruppieren 8"/>
          <p:cNvGrpSpPr>
            <a:grpSpLocks/>
          </p:cNvGrpSpPr>
          <p:nvPr userDrawn="1"/>
        </p:nvGrpSpPr>
        <p:grpSpPr bwMode="auto">
          <a:xfrm rot="-1196959">
            <a:off x="-1236663" y="2505075"/>
            <a:ext cx="7854951" cy="3968750"/>
            <a:chOff x="-495300" y="2226735"/>
            <a:chExt cx="5900995" cy="3962115"/>
          </a:xfrm>
        </p:grpSpPr>
        <p:sp>
          <p:nvSpPr>
            <p:cNvPr id="6" name="Ellipse 5"/>
            <p:cNvSpPr/>
            <p:nvPr userDrawn="1"/>
          </p:nvSpPr>
          <p:spPr>
            <a:xfrm>
              <a:off x="1431700" y="2226028"/>
              <a:ext cx="3973750" cy="39605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7" name="Rechteck 6"/>
            <p:cNvSpPr/>
            <p:nvPr userDrawn="1"/>
          </p:nvSpPr>
          <p:spPr>
            <a:xfrm>
              <a:off x="-497926" y="2214174"/>
              <a:ext cx="3875957" cy="39605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white"/>
                </a:solidFill>
              </a:endParaRPr>
            </a:p>
          </p:txBody>
        </p:sp>
      </p:grpSp>
      <p:sp>
        <p:nvSpPr>
          <p:cNvPr id="8" name="Ellipse 7"/>
          <p:cNvSpPr/>
          <p:nvPr/>
        </p:nvSpPr>
        <p:spPr bwMode="black">
          <a:xfrm>
            <a:off x="8012113" y="6002338"/>
            <a:ext cx="236537" cy="17938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>
          <a:xfrm flipH="1">
            <a:off x="5561013" y="4922838"/>
            <a:ext cx="1087437" cy="8191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>
          <a:xfrm>
            <a:off x="7918450" y="5172075"/>
            <a:ext cx="423863" cy="3175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>
          <a:xfrm>
            <a:off x="10814050" y="5824538"/>
            <a:ext cx="712788" cy="53498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>
          <a:xfrm>
            <a:off x="10866438" y="5106988"/>
            <a:ext cx="595312" cy="446087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 bwMode="black">
          <a:xfrm>
            <a:off x="104616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2051050" y="4564063"/>
            <a:ext cx="20638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30591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 bwMode="black">
          <a:xfrm>
            <a:off x="40655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5081588" y="456406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 userDrawn="1"/>
        </p:nvSpPr>
        <p:spPr bwMode="black">
          <a:xfrm>
            <a:off x="609123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 userDrawn="1"/>
        </p:nvSpPr>
        <p:spPr bwMode="black">
          <a:xfrm>
            <a:off x="7100888" y="456406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 userDrawn="1"/>
        </p:nvSpPr>
        <p:spPr bwMode="black">
          <a:xfrm>
            <a:off x="81168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 userDrawn="1"/>
        </p:nvSpPr>
        <p:spPr bwMode="black">
          <a:xfrm>
            <a:off x="9110663" y="456406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Ellipse 21"/>
          <p:cNvSpPr/>
          <p:nvPr userDrawn="1"/>
        </p:nvSpPr>
        <p:spPr bwMode="black">
          <a:xfrm>
            <a:off x="101488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Ellipse 22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/>
          <p:cNvSpPr/>
          <p:nvPr userDrawn="1"/>
        </p:nvSpPr>
        <p:spPr bwMode="black">
          <a:xfrm>
            <a:off x="104616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/>
          <p:cNvSpPr/>
          <p:nvPr userDrawn="1"/>
        </p:nvSpPr>
        <p:spPr bwMode="black">
          <a:xfrm>
            <a:off x="2051050" y="5321300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/>
          <p:cNvSpPr/>
          <p:nvPr userDrawn="1"/>
        </p:nvSpPr>
        <p:spPr bwMode="black">
          <a:xfrm>
            <a:off x="305911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/>
          <p:cNvSpPr/>
          <p:nvPr userDrawn="1"/>
        </p:nvSpPr>
        <p:spPr bwMode="black">
          <a:xfrm>
            <a:off x="406558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/>
          <p:cNvSpPr/>
          <p:nvPr userDrawn="1"/>
        </p:nvSpPr>
        <p:spPr bwMode="black">
          <a:xfrm>
            <a:off x="5081588" y="5322888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/>
          <p:cNvSpPr/>
          <p:nvPr userDrawn="1"/>
        </p:nvSpPr>
        <p:spPr bwMode="black">
          <a:xfrm>
            <a:off x="609123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/>
          <p:cNvSpPr/>
          <p:nvPr userDrawn="1"/>
        </p:nvSpPr>
        <p:spPr bwMode="black">
          <a:xfrm>
            <a:off x="7100888" y="53213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1" name="Ellipse 30"/>
          <p:cNvSpPr/>
          <p:nvPr userDrawn="1"/>
        </p:nvSpPr>
        <p:spPr bwMode="black">
          <a:xfrm>
            <a:off x="8116888" y="53181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prstClr val="white"/>
                </a:solidFill>
              </a:rPr>
              <a:t>         </a:t>
            </a:r>
          </a:p>
        </p:txBody>
      </p:sp>
      <p:sp>
        <p:nvSpPr>
          <p:cNvPr id="32" name="Ellipse 31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Ellipse 32"/>
          <p:cNvSpPr/>
          <p:nvPr userDrawn="1"/>
        </p:nvSpPr>
        <p:spPr bwMode="black">
          <a:xfrm>
            <a:off x="10148888" y="5318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Ellipse 33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5" name="Ellipse 34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6" name="Ellipse 35"/>
          <p:cNvSpPr/>
          <p:nvPr userDrawn="1"/>
        </p:nvSpPr>
        <p:spPr bwMode="black">
          <a:xfrm>
            <a:off x="406558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7" name="Ellipse 36"/>
          <p:cNvSpPr/>
          <p:nvPr userDrawn="1"/>
        </p:nvSpPr>
        <p:spPr bwMode="black">
          <a:xfrm>
            <a:off x="5080000" y="6081713"/>
            <a:ext cx="23813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Ellipse 37"/>
          <p:cNvSpPr/>
          <p:nvPr userDrawn="1"/>
        </p:nvSpPr>
        <p:spPr bwMode="black">
          <a:xfrm>
            <a:off x="609123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Ellipse 38"/>
          <p:cNvSpPr/>
          <p:nvPr userDrawn="1"/>
        </p:nvSpPr>
        <p:spPr bwMode="black">
          <a:xfrm>
            <a:off x="7100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0" name="Ellipse 39"/>
          <p:cNvSpPr/>
          <p:nvPr userDrawn="1"/>
        </p:nvSpPr>
        <p:spPr bwMode="black">
          <a:xfrm>
            <a:off x="8116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3" name="Ellipse 42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Ellipse 43"/>
          <p:cNvSpPr/>
          <p:nvPr userDrawn="1"/>
        </p:nvSpPr>
        <p:spPr bwMode="black">
          <a:xfrm>
            <a:off x="2051050" y="6081713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5" name="Textfeld 48"/>
          <p:cNvSpPr txBox="1">
            <a:spLocks noChangeArrowheads="1"/>
          </p:cNvSpPr>
          <p:nvPr userDrawn="1"/>
        </p:nvSpPr>
        <p:spPr bwMode="auto">
          <a:xfrm>
            <a:off x="10998200" y="6334125"/>
            <a:ext cx="106521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2B6A7D9-AEFB-4EDD-81C1-B8CBD3BEAFAA}" type="slidenum">
              <a:rPr lang="de-DE" altLang="de-DE" sz="800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‹Nr.›</a:t>
            </a:fld>
            <a:endParaRPr lang="de-DE" altLang="de-DE" sz="8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" name="Datumsplatzhalter 12"/>
          <p:cNvSpPr txBox="1">
            <a:spLocks/>
          </p:cNvSpPr>
          <p:nvPr userDrawn="1"/>
        </p:nvSpPr>
        <p:spPr>
          <a:xfrm>
            <a:off x="8985250" y="6307138"/>
            <a:ext cx="1106488" cy="269875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645E4C1-F56E-4B29-9002-9A8A417D2472}" type="datetimeFigureOut">
              <a:rPr lang="de-DE" smtClean="0">
                <a:solidFill>
                  <a:prstClr val="black"/>
                </a:solidFill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02.03.2023</a:t>
            </a:fld>
            <a:endParaRPr lang="de-DE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7" name="Fußzeilenplatzhalter 67"/>
          <p:cNvSpPr txBox="1">
            <a:spLocks/>
          </p:cNvSpPr>
          <p:nvPr userDrawn="1"/>
        </p:nvSpPr>
        <p:spPr>
          <a:xfrm>
            <a:off x="925513" y="6283325"/>
            <a:ext cx="1860550" cy="317500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</a:rPr>
              <a:t>Hochschule Konstanz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928048" y="1443756"/>
            <a:ext cx="9220745" cy="366234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0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897840" y="658616"/>
            <a:ext cx="9270627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6597767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 userDrawn="1"/>
        </p:nvSpPr>
        <p:spPr bwMode="black">
          <a:xfrm>
            <a:off x="1919288" y="5221288"/>
            <a:ext cx="288925" cy="215900"/>
          </a:xfrm>
          <a:prstGeom prst="ellipse">
            <a:avLst/>
          </a:prstGeom>
          <a:solidFill>
            <a:srgbClr val="334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 bwMode="black">
          <a:xfrm>
            <a:off x="2825750" y="5146675"/>
            <a:ext cx="487363" cy="365125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1046163" y="5322888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2"/>
          </p:nvPr>
        </p:nvSpPr>
        <p:spPr>
          <a:xfrm>
            <a:off x="6109717" y="1543050"/>
            <a:ext cx="6173723" cy="4545722"/>
          </a:xfrm>
          <a:prstGeom prst="rect">
            <a:avLst/>
          </a:prstGeom>
        </p:spPr>
        <p:txBody>
          <a:bodyPr/>
          <a:lstStyle>
            <a:lvl1pPr>
              <a:defRPr>
                <a:latin typeface="Arial Black" panose="020B0A04020102020204" pitchFamily="34" charset="0"/>
              </a:defRPr>
            </a:lvl1pPr>
          </a:lstStyle>
          <a:p>
            <a:pPr lvl="0"/>
            <a:endParaRPr lang="de-DE" noProof="0" dirty="0"/>
          </a:p>
          <a:p>
            <a:pPr lvl="0"/>
            <a:endParaRPr lang="de-DE" noProof="0" dirty="0"/>
          </a:p>
          <a:p>
            <a:pPr lvl="0"/>
            <a:endParaRPr lang="de-DE" noProof="0" dirty="0"/>
          </a:p>
          <a:p>
            <a:pPr lvl="0"/>
            <a:r>
              <a:rPr lang="de-DE" noProof="0" dirty="0"/>
              <a:t>Platzhalter Bild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918961" y="1446065"/>
            <a:ext cx="4655699" cy="312911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897841" y="656235"/>
            <a:ext cx="10276044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1507897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 userDrawn="1"/>
        </p:nvSpPr>
        <p:spPr bwMode="black">
          <a:xfrm>
            <a:off x="8021638" y="6010275"/>
            <a:ext cx="214312" cy="1603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prstClr val="white"/>
                </a:solidFill>
              </a:rPr>
              <a:t>         </a:t>
            </a:r>
          </a:p>
        </p:txBody>
      </p:sp>
      <p:sp>
        <p:nvSpPr>
          <p:cNvPr id="8" name="Ellipse 7"/>
          <p:cNvSpPr/>
          <p:nvPr userDrawn="1"/>
        </p:nvSpPr>
        <p:spPr>
          <a:xfrm>
            <a:off x="8718550" y="5791200"/>
            <a:ext cx="801688" cy="6016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>
          <a:xfrm>
            <a:off x="8866188" y="5141913"/>
            <a:ext cx="504825" cy="376237"/>
          </a:xfrm>
          <a:prstGeom prst="ellipse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7100888" y="53213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 bwMode="black">
          <a:xfrm>
            <a:off x="8116888" y="53181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prstClr val="white"/>
                </a:solidFill>
              </a:rPr>
              <a:t>         </a:t>
            </a:r>
          </a:p>
        </p:txBody>
      </p:sp>
      <p:sp>
        <p:nvSpPr>
          <p:cNvPr id="12" name="Ellipse 11"/>
          <p:cNvSpPr/>
          <p:nvPr userDrawn="1"/>
        </p:nvSpPr>
        <p:spPr bwMode="black">
          <a:xfrm>
            <a:off x="10148888" y="5318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 bwMode="black">
          <a:xfrm>
            <a:off x="7100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8116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 bwMode="black">
          <a:xfrm>
            <a:off x="11158538" y="531971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6970189" y="2054923"/>
            <a:ext cx="4180412" cy="25075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2"/>
          </p:nvPr>
        </p:nvSpPr>
        <p:spPr>
          <a:xfrm>
            <a:off x="-121919" y="1554480"/>
            <a:ext cx="6228505" cy="4539934"/>
          </a:xfrm>
          <a:prstGeom prst="rect">
            <a:avLst/>
          </a:prstGeom>
        </p:spPr>
        <p:txBody>
          <a:bodyPr/>
          <a:lstStyle>
            <a:lvl1pPr>
              <a:defRPr>
                <a:latin typeface="Arial Black" panose="020B0A04020102020204" pitchFamily="34" charset="0"/>
              </a:defRPr>
            </a:lvl1pPr>
          </a:lstStyle>
          <a:p>
            <a:pPr lvl="0"/>
            <a:endParaRPr lang="de-DE" noProof="0" dirty="0"/>
          </a:p>
          <a:p>
            <a:pPr lvl="0"/>
            <a:endParaRPr lang="de-DE" noProof="0" dirty="0"/>
          </a:p>
          <a:p>
            <a:pPr lvl="0"/>
            <a:endParaRPr lang="de-DE" noProof="0" dirty="0"/>
          </a:p>
          <a:p>
            <a:pPr lvl="0"/>
            <a:r>
              <a:rPr lang="de-DE" noProof="0" dirty="0"/>
              <a:t>Platzhalter Bild</a:t>
            </a: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897841" y="656235"/>
            <a:ext cx="8777841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356032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 userDrawn="1"/>
        </p:nvSpPr>
        <p:spPr bwMode="black">
          <a:xfrm>
            <a:off x="1919288" y="5221288"/>
            <a:ext cx="288925" cy="215900"/>
          </a:xfrm>
          <a:prstGeom prst="ellipse">
            <a:avLst/>
          </a:prstGeom>
          <a:solidFill>
            <a:srgbClr val="334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 bwMode="black">
          <a:xfrm>
            <a:off x="2825750" y="5146675"/>
            <a:ext cx="487363" cy="365125"/>
          </a:xfrm>
          <a:prstGeom prst="ellipse">
            <a:avLst/>
          </a:prstGeom>
          <a:solidFill>
            <a:srgbClr val="D9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1989138" y="6037263"/>
            <a:ext cx="149225" cy="1111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104616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 bwMode="black">
          <a:xfrm>
            <a:off x="2051050" y="4564063"/>
            <a:ext cx="20638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 bwMode="black">
          <a:xfrm>
            <a:off x="30591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 bwMode="black">
          <a:xfrm>
            <a:off x="104616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2"/>
          </p:nvPr>
        </p:nvSpPr>
        <p:spPr>
          <a:xfrm>
            <a:off x="-114300" y="-66675"/>
            <a:ext cx="12420600" cy="6991349"/>
          </a:xfrm>
          <a:prstGeom prst="rect">
            <a:avLst/>
          </a:prstGeom>
        </p:spPr>
        <p:txBody>
          <a:bodyPr/>
          <a:lstStyle>
            <a:lvl1pPr>
              <a:defRPr>
                <a:latin typeface="Arial Black" panose="020B0A04020102020204" pitchFamily="34" charset="0"/>
              </a:defRPr>
            </a:lvl1pPr>
          </a:lstStyle>
          <a:p>
            <a:pPr lvl="0"/>
            <a:endParaRPr lang="de-DE" noProof="0" dirty="0"/>
          </a:p>
          <a:p>
            <a:pPr lvl="0"/>
            <a:endParaRPr lang="de-DE" noProof="0" dirty="0"/>
          </a:p>
          <a:p>
            <a:pPr lvl="0"/>
            <a:endParaRPr lang="de-DE" noProof="0" dirty="0"/>
          </a:p>
          <a:p>
            <a:pPr lvl="0"/>
            <a:r>
              <a:rPr lang="de-DE" noProof="0" dirty="0"/>
              <a:t>Platzhalter Bild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6982470" y="2036815"/>
            <a:ext cx="4191415" cy="3295598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897841" y="656235"/>
            <a:ext cx="8777841" cy="6019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128193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 userDrawn="1"/>
        </p:nvSpPr>
        <p:spPr bwMode="black">
          <a:xfrm>
            <a:off x="3055938" y="7747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Ellipse 2"/>
          <p:cNvSpPr/>
          <p:nvPr userDrawn="1"/>
        </p:nvSpPr>
        <p:spPr bwMode="black">
          <a:xfrm>
            <a:off x="71040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Ellipse 3"/>
          <p:cNvSpPr/>
          <p:nvPr userDrawn="1"/>
        </p:nvSpPr>
        <p:spPr bwMode="black">
          <a:xfrm>
            <a:off x="30591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/>
          <p:cNvSpPr/>
          <p:nvPr userDrawn="1"/>
        </p:nvSpPr>
        <p:spPr bwMode="black">
          <a:xfrm>
            <a:off x="40655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/>
          <p:cNvSpPr/>
          <p:nvPr userDrawn="1"/>
        </p:nvSpPr>
        <p:spPr bwMode="black">
          <a:xfrm>
            <a:off x="5081588" y="1533525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 userDrawn="1"/>
        </p:nvSpPr>
        <p:spPr bwMode="black">
          <a:xfrm>
            <a:off x="609123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/>
          <p:cNvSpPr/>
          <p:nvPr userDrawn="1"/>
        </p:nvSpPr>
        <p:spPr bwMode="black">
          <a:xfrm>
            <a:off x="71040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 userDrawn="1"/>
        </p:nvSpPr>
        <p:spPr bwMode="black">
          <a:xfrm>
            <a:off x="8116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 userDrawn="1"/>
        </p:nvSpPr>
        <p:spPr bwMode="black">
          <a:xfrm>
            <a:off x="911066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 userDrawn="1"/>
        </p:nvSpPr>
        <p:spPr bwMode="black">
          <a:xfrm>
            <a:off x="10148888" y="15335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/>
          <p:cNvSpPr/>
          <p:nvPr userDrawn="1"/>
        </p:nvSpPr>
        <p:spPr bwMode="black">
          <a:xfrm>
            <a:off x="1046163" y="229235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 bwMode="black">
          <a:xfrm>
            <a:off x="2051050" y="2292350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 bwMode="black">
          <a:xfrm>
            <a:off x="3059113" y="229235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 bwMode="black">
          <a:xfrm>
            <a:off x="4065588" y="229235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 bwMode="black">
          <a:xfrm>
            <a:off x="5084763" y="228917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 bwMode="black">
          <a:xfrm>
            <a:off x="6091238" y="229235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 userDrawn="1"/>
        </p:nvSpPr>
        <p:spPr bwMode="black">
          <a:xfrm>
            <a:off x="7100888" y="229235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 userDrawn="1"/>
        </p:nvSpPr>
        <p:spPr bwMode="black">
          <a:xfrm>
            <a:off x="8116888" y="228917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 userDrawn="1"/>
        </p:nvSpPr>
        <p:spPr bwMode="black">
          <a:xfrm>
            <a:off x="9110663" y="228917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 userDrawn="1"/>
        </p:nvSpPr>
        <p:spPr bwMode="black">
          <a:xfrm>
            <a:off x="10148888" y="228917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Ellipse 21"/>
          <p:cNvSpPr/>
          <p:nvPr userDrawn="1"/>
        </p:nvSpPr>
        <p:spPr bwMode="black">
          <a:xfrm>
            <a:off x="104298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Ellipse 22"/>
          <p:cNvSpPr/>
          <p:nvPr userDrawn="1"/>
        </p:nvSpPr>
        <p:spPr bwMode="black">
          <a:xfrm>
            <a:off x="2051050" y="3044825"/>
            <a:ext cx="20638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/>
          <p:cNvSpPr/>
          <p:nvPr userDrawn="1"/>
        </p:nvSpPr>
        <p:spPr bwMode="black">
          <a:xfrm>
            <a:off x="305593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/>
          <p:cNvSpPr/>
          <p:nvPr userDrawn="1"/>
        </p:nvSpPr>
        <p:spPr bwMode="black">
          <a:xfrm>
            <a:off x="4065588" y="30448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/>
          <p:cNvSpPr/>
          <p:nvPr userDrawn="1"/>
        </p:nvSpPr>
        <p:spPr bwMode="black">
          <a:xfrm>
            <a:off x="5084763" y="30448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/>
          <p:cNvSpPr/>
          <p:nvPr userDrawn="1"/>
        </p:nvSpPr>
        <p:spPr bwMode="black">
          <a:xfrm>
            <a:off x="6091238" y="30448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/>
          <p:cNvSpPr/>
          <p:nvPr userDrawn="1"/>
        </p:nvSpPr>
        <p:spPr bwMode="black">
          <a:xfrm>
            <a:off x="710088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/>
          <p:cNvSpPr/>
          <p:nvPr userDrawn="1"/>
        </p:nvSpPr>
        <p:spPr bwMode="black">
          <a:xfrm>
            <a:off x="8116888" y="30448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/>
          <p:cNvSpPr/>
          <p:nvPr userDrawn="1"/>
        </p:nvSpPr>
        <p:spPr bwMode="black">
          <a:xfrm>
            <a:off x="9110663" y="30448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1" name="Ellipse 30"/>
          <p:cNvSpPr/>
          <p:nvPr userDrawn="1"/>
        </p:nvSpPr>
        <p:spPr bwMode="black">
          <a:xfrm>
            <a:off x="10148888" y="30448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2" name="Ellipse 31"/>
          <p:cNvSpPr/>
          <p:nvPr userDrawn="1"/>
        </p:nvSpPr>
        <p:spPr bwMode="black">
          <a:xfrm>
            <a:off x="1046163" y="38084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Ellipse 32"/>
          <p:cNvSpPr/>
          <p:nvPr userDrawn="1"/>
        </p:nvSpPr>
        <p:spPr bwMode="black">
          <a:xfrm>
            <a:off x="2051050" y="3808413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Ellipse 33"/>
          <p:cNvSpPr/>
          <p:nvPr userDrawn="1"/>
        </p:nvSpPr>
        <p:spPr bwMode="black">
          <a:xfrm>
            <a:off x="305593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5" name="Ellipse 34"/>
          <p:cNvSpPr/>
          <p:nvPr userDrawn="1"/>
        </p:nvSpPr>
        <p:spPr bwMode="black">
          <a:xfrm>
            <a:off x="4065588" y="38084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6" name="Ellipse 35"/>
          <p:cNvSpPr/>
          <p:nvPr userDrawn="1"/>
        </p:nvSpPr>
        <p:spPr bwMode="black">
          <a:xfrm>
            <a:off x="508158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7" name="Ellipse 36"/>
          <p:cNvSpPr/>
          <p:nvPr userDrawn="1"/>
        </p:nvSpPr>
        <p:spPr bwMode="black">
          <a:xfrm>
            <a:off x="6091238" y="38068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Ellipse 37"/>
          <p:cNvSpPr/>
          <p:nvPr userDrawn="1"/>
        </p:nvSpPr>
        <p:spPr bwMode="black">
          <a:xfrm>
            <a:off x="710088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Ellipse 38"/>
          <p:cNvSpPr/>
          <p:nvPr userDrawn="1"/>
        </p:nvSpPr>
        <p:spPr bwMode="black">
          <a:xfrm>
            <a:off x="8116888" y="38068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0" name="Ellipse 39"/>
          <p:cNvSpPr/>
          <p:nvPr userDrawn="1"/>
        </p:nvSpPr>
        <p:spPr bwMode="black">
          <a:xfrm>
            <a:off x="9110663" y="38084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/>
          <p:cNvSpPr/>
          <p:nvPr userDrawn="1"/>
        </p:nvSpPr>
        <p:spPr bwMode="black">
          <a:xfrm>
            <a:off x="10148888" y="38084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/>
          <p:cNvSpPr/>
          <p:nvPr userDrawn="1"/>
        </p:nvSpPr>
        <p:spPr bwMode="black">
          <a:xfrm>
            <a:off x="104616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3" name="Ellipse 42"/>
          <p:cNvSpPr/>
          <p:nvPr userDrawn="1"/>
        </p:nvSpPr>
        <p:spPr bwMode="black">
          <a:xfrm>
            <a:off x="2051050" y="4564063"/>
            <a:ext cx="20638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Ellipse 43"/>
          <p:cNvSpPr/>
          <p:nvPr userDrawn="1"/>
        </p:nvSpPr>
        <p:spPr bwMode="black">
          <a:xfrm>
            <a:off x="30591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5" name="Ellipse 44"/>
          <p:cNvSpPr/>
          <p:nvPr userDrawn="1"/>
        </p:nvSpPr>
        <p:spPr bwMode="black">
          <a:xfrm>
            <a:off x="40655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6" name="Ellipse 45"/>
          <p:cNvSpPr/>
          <p:nvPr userDrawn="1"/>
        </p:nvSpPr>
        <p:spPr bwMode="black">
          <a:xfrm>
            <a:off x="5081588" y="456406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7" name="Ellipse 46"/>
          <p:cNvSpPr/>
          <p:nvPr userDrawn="1"/>
        </p:nvSpPr>
        <p:spPr bwMode="black">
          <a:xfrm>
            <a:off x="609123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8" name="Ellipse 47"/>
          <p:cNvSpPr/>
          <p:nvPr userDrawn="1"/>
        </p:nvSpPr>
        <p:spPr bwMode="black">
          <a:xfrm>
            <a:off x="7100888" y="456406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9" name="Ellipse 48"/>
          <p:cNvSpPr/>
          <p:nvPr userDrawn="1"/>
        </p:nvSpPr>
        <p:spPr bwMode="black">
          <a:xfrm>
            <a:off x="81168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0" name="Ellipse 49"/>
          <p:cNvSpPr/>
          <p:nvPr userDrawn="1"/>
        </p:nvSpPr>
        <p:spPr bwMode="black">
          <a:xfrm>
            <a:off x="9110663" y="456406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/>
          <p:cNvSpPr/>
          <p:nvPr userDrawn="1"/>
        </p:nvSpPr>
        <p:spPr bwMode="black">
          <a:xfrm>
            <a:off x="1042988" y="7747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/>
          <p:cNvSpPr/>
          <p:nvPr userDrawn="1"/>
        </p:nvSpPr>
        <p:spPr bwMode="black">
          <a:xfrm>
            <a:off x="11161713" y="1533525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/>
          <p:cNvSpPr/>
          <p:nvPr userDrawn="1"/>
        </p:nvSpPr>
        <p:spPr bwMode="black">
          <a:xfrm>
            <a:off x="11158538" y="2289175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4" name="Ellipse 53"/>
          <p:cNvSpPr/>
          <p:nvPr userDrawn="1"/>
        </p:nvSpPr>
        <p:spPr bwMode="black">
          <a:xfrm>
            <a:off x="11158538" y="3044825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5" name="Ellipse 54"/>
          <p:cNvSpPr/>
          <p:nvPr userDrawn="1"/>
        </p:nvSpPr>
        <p:spPr bwMode="black">
          <a:xfrm>
            <a:off x="11158538" y="38084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6" name="Ellipse 55"/>
          <p:cNvSpPr/>
          <p:nvPr userDrawn="1"/>
        </p:nvSpPr>
        <p:spPr bwMode="black">
          <a:xfrm>
            <a:off x="10148888" y="4564063"/>
            <a:ext cx="23812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7" name="Ellipse 56"/>
          <p:cNvSpPr/>
          <p:nvPr userDrawn="1"/>
        </p:nvSpPr>
        <p:spPr bwMode="black">
          <a:xfrm>
            <a:off x="11161713" y="4564063"/>
            <a:ext cx="20637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8" name="Ellipse 57"/>
          <p:cNvSpPr/>
          <p:nvPr userDrawn="1"/>
        </p:nvSpPr>
        <p:spPr bwMode="black">
          <a:xfrm>
            <a:off x="104616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9" name="Ellipse 58"/>
          <p:cNvSpPr/>
          <p:nvPr userDrawn="1"/>
        </p:nvSpPr>
        <p:spPr bwMode="black">
          <a:xfrm>
            <a:off x="2051050" y="5321300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0" name="Ellipse 59"/>
          <p:cNvSpPr/>
          <p:nvPr userDrawn="1"/>
        </p:nvSpPr>
        <p:spPr bwMode="black">
          <a:xfrm>
            <a:off x="3059113" y="53213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1" name="Ellipse 60"/>
          <p:cNvSpPr/>
          <p:nvPr userDrawn="1"/>
        </p:nvSpPr>
        <p:spPr bwMode="black">
          <a:xfrm>
            <a:off x="406558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2" name="Ellipse 61"/>
          <p:cNvSpPr/>
          <p:nvPr userDrawn="1"/>
        </p:nvSpPr>
        <p:spPr bwMode="black">
          <a:xfrm>
            <a:off x="5081588" y="5322888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3" name="Ellipse 62"/>
          <p:cNvSpPr/>
          <p:nvPr userDrawn="1"/>
        </p:nvSpPr>
        <p:spPr bwMode="black">
          <a:xfrm>
            <a:off x="6091238" y="53213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4" name="Ellipse 63"/>
          <p:cNvSpPr/>
          <p:nvPr userDrawn="1"/>
        </p:nvSpPr>
        <p:spPr bwMode="black">
          <a:xfrm>
            <a:off x="7100888" y="5321300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5" name="Ellipse 64"/>
          <p:cNvSpPr/>
          <p:nvPr userDrawn="1"/>
        </p:nvSpPr>
        <p:spPr bwMode="black">
          <a:xfrm>
            <a:off x="8116888" y="5318125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prstClr val="white"/>
                </a:solidFill>
              </a:rPr>
              <a:t>         </a:t>
            </a:r>
          </a:p>
        </p:txBody>
      </p:sp>
      <p:sp>
        <p:nvSpPr>
          <p:cNvPr id="66" name="Ellipse 65"/>
          <p:cNvSpPr/>
          <p:nvPr userDrawn="1"/>
        </p:nvSpPr>
        <p:spPr bwMode="black">
          <a:xfrm>
            <a:off x="9110663" y="5319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7" name="Ellipse 66"/>
          <p:cNvSpPr/>
          <p:nvPr userDrawn="1"/>
        </p:nvSpPr>
        <p:spPr bwMode="black">
          <a:xfrm>
            <a:off x="10148888" y="5318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8" name="Ellipse 67"/>
          <p:cNvSpPr/>
          <p:nvPr userDrawn="1"/>
        </p:nvSpPr>
        <p:spPr bwMode="black">
          <a:xfrm>
            <a:off x="104616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9" name="Ellipse 68"/>
          <p:cNvSpPr/>
          <p:nvPr userDrawn="1"/>
        </p:nvSpPr>
        <p:spPr bwMode="black">
          <a:xfrm>
            <a:off x="3059113" y="60817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0" name="Ellipse 69"/>
          <p:cNvSpPr/>
          <p:nvPr userDrawn="1"/>
        </p:nvSpPr>
        <p:spPr bwMode="black">
          <a:xfrm>
            <a:off x="406558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1" name="Ellipse 70"/>
          <p:cNvSpPr/>
          <p:nvPr userDrawn="1"/>
        </p:nvSpPr>
        <p:spPr bwMode="black">
          <a:xfrm>
            <a:off x="5080000" y="6081713"/>
            <a:ext cx="23813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2" name="Ellipse 71"/>
          <p:cNvSpPr/>
          <p:nvPr userDrawn="1"/>
        </p:nvSpPr>
        <p:spPr bwMode="black">
          <a:xfrm>
            <a:off x="6091238" y="6081713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3" name="Ellipse 72"/>
          <p:cNvSpPr/>
          <p:nvPr userDrawn="1"/>
        </p:nvSpPr>
        <p:spPr bwMode="black">
          <a:xfrm>
            <a:off x="7100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4" name="Ellipse 73"/>
          <p:cNvSpPr/>
          <p:nvPr userDrawn="1"/>
        </p:nvSpPr>
        <p:spPr bwMode="black">
          <a:xfrm>
            <a:off x="811688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/>
          <p:cNvSpPr/>
          <p:nvPr userDrawn="1"/>
        </p:nvSpPr>
        <p:spPr bwMode="black">
          <a:xfrm>
            <a:off x="9110663" y="6080125"/>
            <a:ext cx="20637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/>
          <p:cNvSpPr/>
          <p:nvPr userDrawn="1"/>
        </p:nvSpPr>
        <p:spPr bwMode="black">
          <a:xfrm>
            <a:off x="11158538" y="5319713"/>
            <a:ext cx="22225" cy="174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7" name="Ellipse 76"/>
          <p:cNvSpPr/>
          <p:nvPr userDrawn="1"/>
        </p:nvSpPr>
        <p:spPr bwMode="black">
          <a:xfrm>
            <a:off x="10148888" y="60817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Ellipse 77"/>
          <p:cNvSpPr/>
          <p:nvPr userDrawn="1"/>
        </p:nvSpPr>
        <p:spPr bwMode="black">
          <a:xfrm>
            <a:off x="11158538" y="6080125"/>
            <a:ext cx="23812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9" name="Ellipse 78"/>
          <p:cNvSpPr/>
          <p:nvPr userDrawn="1"/>
        </p:nvSpPr>
        <p:spPr bwMode="black">
          <a:xfrm>
            <a:off x="81168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0" name="Ellipse 79"/>
          <p:cNvSpPr/>
          <p:nvPr userDrawn="1"/>
        </p:nvSpPr>
        <p:spPr bwMode="black">
          <a:xfrm>
            <a:off x="2051050" y="6081713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1" name="Ellipse 80"/>
          <p:cNvSpPr/>
          <p:nvPr userDrawn="1"/>
        </p:nvSpPr>
        <p:spPr bwMode="black">
          <a:xfrm>
            <a:off x="406558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2" name="Ellipse 81"/>
          <p:cNvSpPr/>
          <p:nvPr userDrawn="1"/>
        </p:nvSpPr>
        <p:spPr bwMode="black">
          <a:xfrm>
            <a:off x="5084763" y="774700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3" name="Ellipse 82"/>
          <p:cNvSpPr/>
          <p:nvPr userDrawn="1"/>
        </p:nvSpPr>
        <p:spPr bwMode="black">
          <a:xfrm>
            <a:off x="6091238" y="774700"/>
            <a:ext cx="23812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4" name="Ellipse 83"/>
          <p:cNvSpPr/>
          <p:nvPr userDrawn="1"/>
        </p:nvSpPr>
        <p:spPr bwMode="black">
          <a:xfrm>
            <a:off x="2049463" y="774700"/>
            <a:ext cx="22225" cy="1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5" name="Ellipse 84"/>
          <p:cNvSpPr/>
          <p:nvPr userDrawn="1"/>
        </p:nvSpPr>
        <p:spPr bwMode="black">
          <a:xfrm>
            <a:off x="2052638" y="1533525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6" name="Ellipse 85"/>
          <p:cNvSpPr/>
          <p:nvPr userDrawn="1"/>
        </p:nvSpPr>
        <p:spPr bwMode="black">
          <a:xfrm>
            <a:off x="1042988" y="1531938"/>
            <a:ext cx="22225" cy="190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7" name="Ellipse 86"/>
          <p:cNvSpPr/>
          <p:nvPr userDrawn="1"/>
        </p:nvSpPr>
        <p:spPr bwMode="black">
          <a:xfrm>
            <a:off x="9110663" y="7731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8" name="Ellipse 87"/>
          <p:cNvSpPr/>
          <p:nvPr userDrawn="1"/>
        </p:nvSpPr>
        <p:spPr bwMode="black">
          <a:xfrm>
            <a:off x="10152063" y="773113"/>
            <a:ext cx="20637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9" name="Ellipse 88"/>
          <p:cNvSpPr/>
          <p:nvPr userDrawn="1"/>
        </p:nvSpPr>
        <p:spPr bwMode="black">
          <a:xfrm>
            <a:off x="11158538" y="773113"/>
            <a:ext cx="22225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042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40260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92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7530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645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3821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0508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03666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7757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4283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9244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4580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55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PM Folie </a:t>
            </a:r>
            <a:fld id="{ABE8D9B7-0B9E-4B0A-B17D-C63962E2E66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7610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934" y="1"/>
            <a:ext cx="11808884" cy="5492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09600" y="1268413"/>
            <a:ext cx="5384800" cy="48974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268413"/>
            <a:ext cx="5384800" cy="48974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PM Folie </a:t>
            </a:r>
            <a:fld id="{C8CC1D9C-771C-44A4-A986-4CEAEE1CF11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938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934" y="1"/>
            <a:ext cx="11808884" cy="5492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09600" y="1268413"/>
            <a:ext cx="10972800" cy="4897437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PM Folie </a:t>
            </a:r>
            <a:fld id="{A61E1E1E-90FD-4448-96CE-7623A8FDE5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782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1813342"/>
          </a:xfrm>
        </p:spPr>
        <p:txBody>
          <a:bodyPr>
            <a:normAutofit/>
          </a:bodyPr>
          <a:lstStyle>
            <a:lvl1pPr algn="ctr">
              <a:defRPr sz="3000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4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934" y="1"/>
            <a:ext cx="11808884" cy="5492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268413"/>
            <a:ext cx="5384800" cy="48974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268413"/>
            <a:ext cx="5384800" cy="48974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NÖ Folie </a:t>
            </a:r>
            <a:fld id="{F24461DA-ECE4-41C9-B05E-AFF77DB729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439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E6A9D-858F-4DAE-8611-4BB1214CA2E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06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44463" y="0"/>
            <a:ext cx="118078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268413"/>
            <a:ext cx="109728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4559300" y="6373813"/>
            <a:ext cx="30734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333333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hteck 7"/>
          <p:cNvSpPr/>
          <p:nvPr/>
        </p:nvSpPr>
        <p:spPr>
          <a:xfrm>
            <a:off x="144463" y="6567488"/>
            <a:ext cx="7200900" cy="26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altLang="de-DE" sz="1000" smtClean="0">
                <a:solidFill>
                  <a:srgbClr val="333333"/>
                </a:solidFill>
                <a:latin typeface="Arial" panose="020B0604020202020204" pitchFamily="34" charset="0"/>
              </a:rPr>
              <a:t>Besser übers Klima reden</a:t>
            </a: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0" y="549275"/>
            <a:ext cx="12192000" cy="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-6350" y="6524625"/>
            <a:ext cx="12192000" cy="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Rechteck 7"/>
          <p:cNvSpPr/>
          <p:nvPr/>
        </p:nvSpPr>
        <p:spPr>
          <a:xfrm>
            <a:off x="7632700" y="6567488"/>
            <a:ext cx="4418013" cy="26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1000" smtClean="0">
                <a:solidFill>
                  <a:srgbClr val="333333"/>
                </a:solidFill>
                <a:latin typeface="Arial" panose="020B0604020202020204" pitchFamily="34" charset="0"/>
              </a:rPr>
              <a:t>5 fürs Klima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16" r:id="rId1"/>
    <p:sldLayoutId id="2147491417" r:id="rId2"/>
    <p:sldLayoutId id="2147491418" r:id="rId3"/>
    <p:sldLayoutId id="2147491419" r:id="rId4"/>
    <p:sldLayoutId id="2147491420" r:id="rId5"/>
    <p:sldLayoutId id="2147491421" r:id="rId6"/>
    <p:sldLayoutId id="2147491422" r:id="rId7"/>
    <p:sldLayoutId id="2147491423" r:id="rId8"/>
    <p:sldLayoutId id="2147491424" r:id="rId9"/>
    <p:sldLayoutId id="2147491425" r:id="rId10"/>
    <p:sldLayoutId id="214749142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5F5F5F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13242B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13242B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13242B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13242B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 Narrow" panose="020B0606020202030204" pitchFamily="34" charset="0"/>
        <a:buChar char="»"/>
        <a:defRPr sz="1600" kern="1200">
          <a:solidFill>
            <a:srgbClr val="333333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1400" kern="1200">
          <a:solidFill>
            <a:srgbClr val="333333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1400" kern="1200">
          <a:solidFill>
            <a:srgbClr val="333333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1400" kern="1200">
          <a:solidFill>
            <a:srgbClr val="333333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sz="1400" kern="1200">
          <a:solidFill>
            <a:srgbClr val="333333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Grafi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950" y="398463"/>
            <a:ext cx="3575050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Grafik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403225"/>
            <a:ext cx="202565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Ellipse 56"/>
          <p:cNvSpPr/>
          <p:nvPr/>
        </p:nvSpPr>
        <p:spPr bwMode="black">
          <a:xfrm>
            <a:off x="1009650" y="758825"/>
            <a:ext cx="20638" cy="158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95" name="Datumsplatzhalter 12"/>
          <p:cNvSpPr txBox="1">
            <a:spLocks/>
          </p:cNvSpPr>
          <p:nvPr userDrawn="1"/>
        </p:nvSpPr>
        <p:spPr>
          <a:xfrm>
            <a:off x="8985250" y="6307138"/>
            <a:ext cx="1106488" cy="269875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645E4C1-F56E-4B29-9002-9A8A417D2472}" type="datetimeFigureOut">
              <a:rPr lang="de-DE" smtClean="0">
                <a:solidFill>
                  <a:srgbClr val="000000"/>
                </a:solidFill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02.03.2023</a:t>
            </a:fld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Fußzeilenplatzhalter 67"/>
          <p:cNvSpPr txBox="1">
            <a:spLocks/>
          </p:cNvSpPr>
          <p:nvPr userDrawn="1"/>
        </p:nvSpPr>
        <p:spPr>
          <a:xfrm>
            <a:off x="925513" y="6283325"/>
            <a:ext cx="1860550" cy="317500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Hochschule Konstanz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52" r:id="rId1"/>
    <p:sldLayoutId id="2147491453" r:id="rId2"/>
    <p:sldLayoutId id="2147491454" r:id="rId3"/>
    <p:sldLayoutId id="2147491455" r:id="rId4"/>
    <p:sldLayoutId id="2147491456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 userDrawn="1"/>
        </p:nvSpPr>
        <p:spPr bwMode="auto">
          <a:xfrm>
            <a:off x="10998200" y="6334125"/>
            <a:ext cx="106521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91493C27-7093-41AC-B85E-870B99F2A982}" type="slidenum">
              <a:rPr lang="de-DE" altLang="de-DE" sz="800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‹Nr.›</a:t>
            </a:fld>
            <a:endParaRPr lang="de-DE" altLang="de-DE" sz="8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Datumsplatzhalter 12"/>
          <p:cNvSpPr txBox="1">
            <a:spLocks/>
          </p:cNvSpPr>
          <p:nvPr userDrawn="1"/>
        </p:nvSpPr>
        <p:spPr>
          <a:xfrm>
            <a:off x="8985250" y="6307138"/>
            <a:ext cx="1106488" cy="269875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645E4C1-F56E-4B29-9002-9A8A417D2472}" type="datetimeFigureOut">
              <a:rPr lang="de-DE" smtClean="0">
                <a:solidFill>
                  <a:prstClr val="black"/>
                </a:solidFill>
                <a:latin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02.03.2023</a:t>
            </a:fld>
            <a:endParaRPr lang="de-DE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Fußzeilenplatzhalter 67"/>
          <p:cNvSpPr txBox="1">
            <a:spLocks/>
          </p:cNvSpPr>
          <p:nvPr userDrawn="1"/>
        </p:nvSpPr>
        <p:spPr>
          <a:xfrm>
            <a:off x="925513" y="6283325"/>
            <a:ext cx="1860550" cy="317500"/>
          </a:xfrm>
          <a:prstGeom prst="rect">
            <a:avLst/>
          </a:prstGeom>
          <a:noFill/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Swis721 Lt BT" panose="020B0403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</a:rPr>
              <a:t>Hochschule Konstanz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57" r:id="rId1"/>
    <p:sldLayoutId id="2147491401" r:id="rId2"/>
    <p:sldLayoutId id="2147491458" r:id="rId3"/>
    <p:sldLayoutId id="2147491402" r:id="rId4"/>
    <p:sldLayoutId id="2147491459" r:id="rId5"/>
    <p:sldLayoutId id="2147491460" r:id="rId6"/>
    <p:sldLayoutId id="2147491461" r:id="rId7"/>
    <p:sldLayoutId id="2147491462" r:id="rId8"/>
    <p:sldLayoutId id="2147491463" r:id="rId9"/>
    <p:sldLayoutId id="2147491464" r:id="rId10"/>
    <p:sldLayoutId id="214749146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163E2-8E97-4A6C-A390-49FA289F6E7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ABA18-026B-4DE5-8565-18F83C5AE4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31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475" r:id="rId1"/>
    <p:sldLayoutId id="2147491476" r:id="rId2"/>
    <p:sldLayoutId id="2147491477" r:id="rId3"/>
    <p:sldLayoutId id="2147491478" r:id="rId4"/>
    <p:sldLayoutId id="2147491479" r:id="rId5"/>
    <p:sldLayoutId id="2147491480" r:id="rId6"/>
    <p:sldLayoutId id="2147491481" r:id="rId7"/>
    <p:sldLayoutId id="2147491482" r:id="rId8"/>
    <p:sldLayoutId id="2147491483" r:id="rId9"/>
    <p:sldLayoutId id="2147491484" r:id="rId10"/>
    <p:sldLayoutId id="21474914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549275"/>
            <a:ext cx="11808884" cy="1583581"/>
          </a:xfrm>
        </p:spPr>
        <p:txBody>
          <a:bodyPr/>
          <a:lstStyle/>
          <a:p>
            <a:r>
              <a:rPr lang="de-DE" sz="4400" smtClean="0">
                <a:solidFill>
                  <a:schemeClr val="bg1"/>
                </a:solidFill>
              </a:rPr>
              <a:t>Übung</a:t>
            </a:r>
            <a:br>
              <a:rPr lang="de-DE" sz="4400" smtClean="0">
                <a:solidFill>
                  <a:schemeClr val="bg1"/>
                </a:solidFill>
              </a:rPr>
            </a:br>
            <a:r>
              <a:rPr lang="de-DE" sz="4400" smtClean="0">
                <a:solidFill>
                  <a:schemeClr val="bg1"/>
                </a:solidFill>
              </a:rPr>
              <a:t>Meine </a:t>
            </a:r>
            <a:r>
              <a:rPr lang="de-DE" sz="4400" smtClean="0">
                <a:solidFill>
                  <a:schemeClr val="bg1"/>
                </a:solidFill>
              </a:rPr>
              <a:t>„Klima-Geschichte“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9288" y="7317432"/>
            <a:ext cx="10972800" cy="4897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smtClean="0"/>
              <a:t>Was </a:t>
            </a:r>
            <a:r>
              <a:rPr lang="en-US" b="1" err="1" smtClean="0"/>
              <a:t>ist</a:t>
            </a:r>
            <a:r>
              <a:rPr lang="en-US" b="1" smtClean="0"/>
              <a:t> eigentlich meine persönliche “</a:t>
            </a:r>
            <a:r>
              <a:rPr lang="en-US" b="1" dirty="0" err="1" smtClean="0"/>
              <a:t>Klima</a:t>
            </a:r>
            <a:r>
              <a:rPr lang="en-US" b="1" dirty="0" smtClean="0"/>
              <a:t>-Geschichte”?</a:t>
            </a:r>
            <a:endParaRPr lang="en-US" b="1" dirty="0"/>
          </a:p>
          <a:p>
            <a:pPr>
              <a:buFont typeface="Symbol" panose="05050102010706020507" pitchFamily="18" charset="2"/>
              <a:buChar char="-"/>
            </a:pPr>
            <a:r>
              <a:rPr lang="en-US" smtClean="0"/>
              <a:t>Was beschäftigt mich rund um die Klimakrise und die anstehenden gesellschaftlichen Veränderungen?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mtClean="0"/>
              <a:t>Was tue ich vielleicht schon mit Bezug zum Klima?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mtClean="0"/>
              <a:t>Wie </a:t>
            </a:r>
            <a:r>
              <a:rPr lang="en-US"/>
              <a:t>geht es mir mit diesem Thema?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smtClean="0"/>
              <a:t>Partner-Übung: Teilen Sie Ihre Klima-Geschichte</a:t>
            </a:r>
            <a:endParaRPr lang="en-US" b="1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en-US" smtClean="0"/>
              <a:t>5 Minuten: Partnerin A teilt ihre Klimageschichte. B hört aktiv und wertschätzend zu.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mtClean="0"/>
              <a:t>5 Minuten: Partner B teilt seine Klimageschichte. A hört aktiv und wertschätzend zu..</a:t>
            </a:r>
          </a:p>
          <a:p>
            <a:pPr>
              <a:buFont typeface="Symbol" panose="05050102010706020507" pitchFamily="18" charset="2"/>
              <a:buChar char="-"/>
            </a:pPr>
            <a:endParaRPr lang="en-US" smtClean="0"/>
          </a:p>
          <a:p>
            <a:pPr marL="0" indent="0">
              <a:buNone/>
            </a:pPr>
            <a:r>
              <a:rPr lang="en-US" b="1" smtClean="0"/>
              <a:t>Austausch in der Gesamtgruppe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mtClean="0"/>
              <a:t>Wie ging es einem damit, die eigenen Gedanken zu teilen?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mtClean="0"/>
              <a:t>Wie war es, die Gedanken des anderen zu erfahren?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623888" y="3717031"/>
            <a:ext cx="11110912" cy="2468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Narrow" panose="020B0606020202030204" pitchFamily="34" charset="0"/>
              <a:buChar char="»"/>
              <a:defRPr sz="16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 Narrow" panose="020B0606020202030204" pitchFamily="34" charset="0"/>
              <a:buNone/>
            </a:pPr>
            <a:r>
              <a:rPr lang="en-US" sz="2400" smtClean="0">
                <a:solidFill>
                  <a:schemeClr val="bg1"/>
                </a:solidFill>
              </a:rPr>
              <a:t>Was beschäftigt mich rund ums Klima?</a:t>
            </a:r>
          </a:p>
          <a:p>
            <a:pPr marL="0" indent="0">
              <a:buNone/>
            </a:pPr>
            <a:r>
              <a:rPr lang="en-US" sz="2400" smtClean="0">
                <a:solidFill>
                  <a:schemeClr val="bg1"/>
                </a:solidFill>
              </a:rPr>
              <a:t>Was </a:t>
            </a:r>
            <a:r>
              <a:rPr lang="en-US" sz="2400" smtClean="0">
                <a:solidFill>
                  <a:schemeClr val="bg1"/>
                </a:solidFill>
              </a:rPr>
              <a:t>tue ich vielleicht </a:t>
            </a:r>
            <a:r>
              <a:rPr lang="en-US" sz="2400" smtClean="0">
                <a:solidFill>
                  <a:schemeClr val="bg1"/>
                </a:solidFill>
              </a:rPr>
              <a:t>schon?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smtClean="0">
                <a:solidFill>
                  <a:schemeClr val="bg1"/>
                </a:solidFill>
              </a:rPr>
              <a:t>Wie geht es mir mit diesem Thema?</a:t>
            </a:r>
          </a:p>
        </p:txBody>
      </p:sp>
    </p:spTree>
    <p:extLst>
      <p:ext uri="{BB962C8B-B14F-4D97-AF65-F5344CB8AC3E}">
        <p14:creationId xmlns:p14="http://schemas.microsoft.com/office/powerpoint/2010/main" val="36900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934" y="1"/>
            <a:ext cx="11808884" cy="692695"/>
          </a:xfrm>
        </p:spPr>
        <p:txBody>
          <a:bodyPr/>
          <a:lstStyle/>
          <a:p>
            <a:r>
              <a:rPr lang="de-DE" sz="3200" smtClean="0">
                <a:solidFill>
                  <a:schemeClr val="bg1"/>
                </a:solidFill>
              </a:rPr>
              <a:t>Übung: Meine „Klima-Geschichte“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3888" y="3645024"/>
            <a:ext cx="11075763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smtClean="0">
                <a:solidFill>
                  <a:schemeClr val="bg1"/>
                </a:solidFill>
              </a:rPr>
              <a:t>Aufgabe in 2er-Gruppen:</a:t>
            </a:r>
            <a:endParaRPr lang="en-US" sz="1800" b="1" dirty="0" smtClean="0">
              <a:solidFill>
                <a:schemeClr val="bg1"/>
              </a:solidFill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en-US" sz="1800" smtClean="0">
                <a:solidFill>
                  <a:schemeClr val="bg1"/>
                </a:solidFill>
              </a:rPr>
              <a:t>5 </a:t>
            </a:r>
            <a:r>
              <a:rPr lang="en-US" sz="1800" smtClean="0">
                <a:solidFill>
                  <a:schemeClr val="bg1"/>
                </a:solidFill>
              </a:rPr>
              <a:t>Minuten teilt A ihre “Klima-Geschichte”. </a:t>
            </a:r>
            <a:r>
              <a:rPr lang="en-US" sz="1800" smtClean="0">
                <a:solidFill>
                  <a:schemeClr val="bg1"/>
                </a:solidFill>
              </a:rPr>
              <a:t>B hört aktiv </a:t>
            </a:r>
            <a:r>
              <a:rPr lang="en-US" sz="1800" smtClean="0">
                <a:solidFill>
                  <a:schemeClr val="bg1"/>
                </a:solidFill>
              </a:rPr>
              <a:t>zu</a:t>
            </a:r>
            <a:r>
              <a:rPr lang="en-US" sz="1800" smtClean="0">
                <a:solidFill>
                  <a:schemeClr val="bg1"/>
                </a:solidFill>
              </a:rPr>
              <a:t>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1800" smtClean="0">
                <a:solidFill>
                  <a:schemeClr val="bg1"/>
                </a:solidFill>
              </a:rPr>
              <a:t>5 </a:t>
            </a:r>
            <a:r>
              <a:rPr lang="en-US" sz="1800">
                <a:solidFill>
                  <a:schemeClr val="bg1"/>
                </a:solidFill>
              </a:rPr>
              <a:t>Minuten teilt B </a:t>
            </a:r>
            <a:r>
              <a:rPr lang="en-US" sz="1800">
                <a:solidFill>
                  <a:schemeClr val="bg1"/>
                </a:solidFill>
              </a:rPr>
              <a:t>seine </a:t>
            </a:r>
            <a:r>
              <a:rPr lang="en-US" sz="1800" smtClean="0">
                <a:solidFill>
                  <a:schemeClr val="bg1"/>
                </a:solidFill>
              </a:rPr>
              <a:t>“</a:t>
            </a:r>
            <a:r>
              <a:rPr lang="en-US" sz="1800" smtClean="0">
                <a:solidFill>
                  <a:schemeClr val="bg1"/>
                </a:solidFill>
              </a:rPr>
              <a:t>Klima-Geschichte”. </a:t>
            </a:r>
            <a:r>
              <a:rPr lang="en-US" sz="1800" smtClean="0">
                <a:solidFill>
                  <a:schemeClr val="bg1"/>
                </a:solidFill>
              </a:rPr>
              <a:t>A hört aktiv </a:t>
            </a:r>
            <a:r>
              <a:rPr lang="en-US" sz="1800" smtClean="0">
                <a:solidFill>
                  <a:schemeClr val="bg1"/>
                </a:solidFill>
              </a:rPr>
              <a:t>zu.</a:t>
            </a:r>
            <a:endParaRPr lang="en-US" sz="180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smtClean="0">
                <a:solidFill>
                  <a:schemeClr val="bg1"/>
                </a:solidFill>
              </a:rPr>
              <a:t/>
            </a:r>
            <a:br>
              <a:rPr lang="en-US" sz="1800" smtClean="0">
                <a:solidFill>
                  <a:schemeClr val="bg1"/>
                </a:solidFill>
              </a:rPr>
            </a:br>
            <a:endParaRPr lang="en-US" sz="180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b="1" smtClean="0">
                <a:solidFill>
                  <a:schemeClr val="bg1"/>
                </a:solidFill>
              </a:rPr>
              <a:t>Gegebenenfalls Austausch </a:t>
            </a:r>
            <a:r>
              <a:rPr lang="en-US" sz="1800" b="1" smtClean="0">
                <a:solidFill>
                  <a:schemeClr val="bg1"/>
                </a:solidFill>
              </a:rPr>
              <a:t>in der Gesamtgruppe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1800" smtClean="0">
                <a:solidFill>
                  <a:schemeClr val="bg1"/>
                </a:solidFill>
              </a:rPr>
              <a:t>Wie </a:t>
            </a:r>
            <a:r>
              <a:rPr lang="en-US" sz="1800" smtClean="0">
                <a:solidFill>
                  <a:schemeClr val="bg1"/>
                </a:solidFill>
              </a:rPr>
              <a:t>war es, die eigenen Gedanken </a:t>
            </a:r>
            <a:r>
              <a:rPr lang="en-US" sz="1800" smtClean="0">
                <a:solidFill>
                  <a:schemeClr val="bg1"/>
                </a:solidFill>
              </a:rPr>
              <a:t>zu </a:t>
            </a:r>
            <a:r>
              <a:rPr lang="en-US" sz="1800" smtClean="0">
                <a:solidFill>
                  <a:schemeClr val="bg1"/>
                </a:solidFill>
              </a:rPr>
              <a:t>teilen und die Gedanken des anderen zu erfahren?</a:t>
            </a:r>
            <a:endParaRPr lang="en-US" sz="1800" smtClean="0">
              <a:solidFill>
                <a:schemeClr val="bg1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623888" y="1700808"/>
            <a:ext cx="11110912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Narrow" panose="020B0606020202030204" pitchFamily="34" charset="0"/>
              <a:buChar char="»"/>
              <a:defRPr sz="16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4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 Narrow" panose="020B0606020202030204" pitchFamily="34" charset="0"/>
              <a:buNone/>
            </a:pPr>
            <a:r>
              <a:rPr lang="en-US" sz="1800" b="1" smtClean="0">
                <a:solidFill>
                  <a:schemeClr val="bg1"/>
                </a:solidFill>
              </a:rPr>
              <a:t>Fragestellung: Was </a:t>
            </a:r>
            <a:r>
              <a:rPr lang="en-US" sz="1800" b="1" smtClean="0">
                <a:solidFill>
                  <a:schemeClr val="bg1"/>
                </a:solidFill>
              </a:rPr>
              <a:t>ist eigentlich meine persönliche “Klima-Geschichte”?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1800" smtClean="0">
                <a:solidFill>
                  <a:schemeClr val="bg1"/>
                </a:solidFill>
              </a:rPr>
              <a:t>Was beschäftigt mich rund um die Klimakrise und die anstehenden gesellschaftlichen Veränderungen?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1800" smtClean="0">
                <a:solidFill>
                  <a:schemeClr val="bg1"/>
                </a:solidFill>
              </a:rPr>
              <a:t>Was tue ich vielleicht schon mit Bezug zum Klima?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en-US" sz="1800" smtClean="0">
                <a:solidFill>
                  <a:schemeClr val="bg1"/>
                </a:solidFill>
              </a:rPr>
              <a:t>Wie geht es mir mit diesem Thema?</a:t>
            </a:r>
          </a:p>
        </p:txBody>
      </p:sp>
    </p:spTree>
    <p:extLst>
      <p:ext uri="{BB962C8B-B14F-4D97-AF65-F5344CB8AC3E}">
        <p14:creationId xmlns:p14="http://schemas.microsoft.com/office/powerpoint/2010/main" val="24442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-24680" y="5157192"/>
            <a:ext cx="12313368" cy="1295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02" name="Rectangle 2"/>
          <p:cNvSpPr>
            <a:spLocks noGrp="1"/>
          </p:cNvSpPr>
          <p:nvPr>
            <p:ph type="ctrTitle"/>
          </p:nvPr>
        </p:nvSpPr>
        <p:spPr>
          <a:xfrm>
            <a:off x="623888" y="1556792"/>
            <a:ext cx="11016728" cy="1451473"/>
          </a:xfrm>
        </p:spPr>
        <p:txBody>
          <a:bodyPr anchor="t">
            <a:normAutofit/>
          </a:bodyPr>
          <a:lstStyle/>
          <a:p>
            <a:pPr algn="l">
              <a:defRPr/>
            </a:pPr>
            <a:r>
              <a:rPr lang="de-DE" altLang="de-DE" sz="5400" dirty="0">
                <a:solidFill>
                  <a:srgbClr val="CCECFF"/>
                </a:solidFill>
              </a:rPr>
              <a:t>5 Minuten fürs Klima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00" y="5445225"/>
            <a:ext cx="3096344" cy="66742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6440" y="5220240"/>
            <a:ext cx="1152128" cy="118363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805" y="5311768"/>
            <a:ext cx="3491435" cy="997553"/>
          </a:xfrm>
          <a:prstGeom prst="rect">
            <a:avLst/>
          </a:prstGeom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975944F1-2252-4E23-82B8-68675BC04FEF}"/>
              </a:ext>
            </a:extLst>
          </p:cNvPr>
          <p:cNvSpPr txBox="1">
            <a:spLocks/>
          </p:cNvSpPr>
          <p:nvPr/>
        </p:nvSpPr>
        <p:spPr bwMode="auto">
          <a:xfrm>
            <a:off x="695896" y="4725188"/>
            <a:ext cx="345588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5F5F5F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9pPr>
          </a:lstStyle>
          <a:p>
            <a:pPr algn="l">
              <a:defRPr/>
            </a:pPr>
            <a:r>
              <a:rPr lang="de-DE" altLang="de-DE" sz="1800" b="0" dirty="0">
                <a:solidFill>
                  <a:schemeClr val="bg1"/>
                </a:solidFill>
              </a:rPr>
              <a:t>Prof. Dr. Florian Hörmann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C3E15916-3F3A-4B94-A713-2C2E38BB9767}"/>
              </a:ext>
            </a:extLst>
          </p:cNvPr>
          <p:cNvSpPr txBox="1">
            <a:spLocks/>
          </p:cNvSpPr>
          <p:nvPr/>
        </p:nvSpPr>
        <p:spPr bwMode="auto">
          <a:xfrm>
            <a:off x="4871864" y="4725188"/>
            <a:ext cx="265727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5F5F5F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9pPr>
          </a:lstStyle>
          <a:p>
            <a:pPr algn="l">
              <a:defRPr/>
            </a:pPr>
            <a:r>
              <a:rPr lang="de-DE" altLang="de-DE" sz="1800" b="0" dirty="0">
                <a:solidFill>
                  <a:schemeClr val="bg1"/>
                </a:solidFill>
              </a:rPr>
              <a:t>Prof. Dr. Maike Sippel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94E0009-89AD-4BDD-9A08-2BA2F7CFD8F1}"/>
              </a:ext>
            </a:extLst>
          </p:cNvPr>
          <p:cNvSpPr txBox="1">
            <a:spLocks/>
          </p:cNvSpPr>
          <p:nvPr/>
        </p:nvSpPr>
        <p:spPr bwMode="auto">
          <a:xfrm>
            <a:off x="9120337" y="4725188"/>
            <a:ext cx="2880320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5F5F5F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9pPr>
          </a:lstStyle>
          <a:p>
            <a:pPr algn="l">
              <a:defRPr/>
            </a:pPr>
            <a:r>
              <a:rPr lang="de-DE" altLang="de-DE" sz="1800" b="0" dirty="0">
                <a:solidFill>
                  <a:schemeClr val="bg1"/>
                </a:solidFill>
              </a:rPr>
              <a:t>Prof. Dr. Markus Schmitt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975944F1-2252-4E23-82B8-68675BC04FEF}"/>
              </a:ext>
            </a:extLst>
          </p:cNvPr>
          <p:cNvSpPr txBox="1">
            <a:spLocks/>
          </p:cNvSpPr>
          <p:nvPr/>
        </p:nvSpPr>
        <p:spPr bwMode="auto">
          <a:xfrm>
            <a:off x="695400" y="4305048"/>
            <a:ext cx="11233248" cy="36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5F5F5F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3242B"/>
                </a:solidFill>
                <a:latin typeface="Helvetica" pitchFamily="34" charset="0"/>
              </a:defRPr>
            </a:lvl9pPr>
          </a:lstStyle>
          <a:p>
            <a:pPr algn="l">
              <a:defRPr/>
            </a:pPr>
            <a:r>
              <a:rPr lang="de-DE" altLang="de-DE" sz="1800" b="0">
                <a:solidFill>
                  <a:schemeClr val="bg1"/>
                </a:solidFill>
              </a:rPr>
              <a:t>Angewandte Forschung zu innovativer Klimakommunikation</a:t>
            </a:r>
            <a:endParaRPr lang="de-DE" altLang="de-DE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405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ikes Standard">
  <a:themeElements>
    <a:clrScheme name="Stro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olien mit Logo">
  <a:themeElements>
    <a:clrScheme name="HTWG CI Farbe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B91"/>
      </a:accent1>
      <a:accent2>
        <a:srgbClr val="D9E5EC"/>
      </a:accent2>
      <a:accent3>
        <a:srgbClr val="334152"/>
      </a:accent3>
      <a:accent4>
        <a:srgbClr val="009B91"/>
      </a:accent4>
      <a:accent5>
        <a:srgbClr val="D9E5EC"/>
      </a:accent5>
      <a:accent6>
        <a:srgbClr val="334152"/>
      </a:accent6>
      <a:hlink>
        <a:srgbClr val="009B91"/>
      </a:hlink>
      <a:folHlink>
        <a:srgbClr val="D9E5EC"/>
      </a:folHlink>
    </a:clrScheme>
    <a:fontScheme name="Benutzerdefiniert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B9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Folien ohne Logo">
  <a:themeElements>
    <a:clrScheme name="Tea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9B91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lnSpc>
            <a:spcPct val="150000"/>
          </a:lnSpc>
          <a:buFont typeface="Symbol" panose="05050102010706020507" pitchFamily="18" charset="2"/>
          <a:buChar char="-"/>
          <a:defRPr dirty="0" smtClean="0">
            <a:latin typeface="Swis721 Hv BT" panose="020B080402020202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TC101859868[[fn=Temperiert]]</Template>
  <TotalTime>0</TotalTime>
  <Words>233</Words>
  <Application>Microsoft Office PowerPoint</Application>
  <PresentationFormat>Breitbild</PresentationFormat>
  <Paragraphs>37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3</vt:i4>
      </vt:variant>
    </vt:vector>
  </HeadingPairs>
  <TitlesOfParts>
    <vt:vector size="17" baseType="lpstr">
      <vt:lpstr>ＭＳ Ｐゴシック</vt:lpstr>
      <vt:lpstr>Arial</vt:lpstr>
      <vt:lpstr>Arial Black</vt:lpstr>
      <vt:lpstr>Arial Narrow</vt:lpstr>
      <vt:lpstr>Calibri</vt:lpstr>
      <vt:lpstr>Calibri Light</vt:lpstr>
      <vt:lpstr>DINCompPro</vt:lpstr>
      <vt:lpstr>Helvetica</vt:lpstr>
      <vt:lpstr>Symbol</vt:lpstr>
      <vt:lpstr>Wingdings</vt:lpstr>
      <vt:lpstr>Maikes Standard</vt:lpstr>
      <vt:lpstr>1_Folien mit Logo</vt:lpstr>
      <vt:lpstr>Folien ohne Logo</vt:lpstr>
      <vt:lpstr>Benutzerdefiniertes Design</vt:lpstr>
      <vt:lpstr>Übung Meine „Klima-Geschichte“</vt:lpstr>
      <vt:lpstr>Übung: Meine „Klima-Geschichte“</vt:lpstr>
      <vt:lpstr>5 Minuten fürs Klima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msippel</dc:creator>
  <cp:lastModifiedBy>msippel</cp:lastModifiedBy>
  <cp:revision>1290</cp:revision>
  <cp:lastPrinted>2023-03-02T08:54:00Z</cp:lastPrinted>
  <dcterms:created xsi:type="dcterms:W3CDTF">2012-03-02T21:14:11Z</dcterms:created>
  <dcterms:modified xsi:type="dcterms:W3CDTF">2023-03-02T14:03:47Z</dcterms:modified>
</cp:coreProperties>
</file>