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3"/>
  </p:notesMasterIdLst>
  <p:sldIdLst>
    <p:sldId id="261" r:id="rId2"/>
    <p:sldId id="273" r:id="rId3"/>
    <p:sldId id="290" r:id="rId4"/>
    <p:sldId id="294" r:id="rId5"/>
    <p:sldId id="310" r:id="rId6"/>
    <p:sldId id="309" r:id="rId7"/>
    <p:sldId id="307" r:id="rId8"/>
    <p:sldId id="293" r:id="rId9"/>
    <p:sldId id="271" r:id="rId10"/>
    <p:sldId id="291" r:id="rId11"/>
    <p:sldId id="305" r:id="rId12"/>
    <p:sldId id="292" r:id="rId13"/>
    <p:sldId id="300" r:id="rId14"/>
    <p:sldId id="301" r:id="rId15"/>
    <p:sldId id="306" r:id="rId16"/>
    <p:sldId id="296" r:id="rId17"/>
    <p:sldId id="297" r:id="rId18"/>
    <p:sldId id="302" r:id="rId19"/>
    <p:sldId id="303" r:id="rId20"/>
    <p:sldId id="299" r:id="rId21"/>
    <p:sldId id="31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AE6"/>
    <a:srgbClr val="FF9900"/>
    <a:srgbClr val="E5C181"/>
    <a:srgbClr val="FFCC66"/>
    <a:srgbClr val="CECAE8"/>
    <a:srgbClr val="FF7B3B"/>
    <a:srgbClr val="66CCFF"/>
    <a:srgbClr val="14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93792" autoAdjust="0"/>
  </p:normalViewPr>
  <p:slideViewPr>
    <p:cSldViewPr snapToGrid="0" snapToObjects="1">
      <p:cViewPr varScale="1">
        <p:scale>
          <a:sx n="68" d="100"/>
          <a:sy n="68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16326-EF36-443D-95F2-E0F195DF71A7}" type="doc">
      <dgm:prSet loTypeId="urn:microsoft.com/office/officeart/2005/8/layout/vList4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EC1709E2-81D8-4AE9-99FB-DA6EBFFAE0B3}">
      <dgm:prSet phldrT="[Text]" custT="1"/>
      <dgm:spPr/>
      <dgm:t>
        <a:bodyPr/>
        <a:lstStyle/>
        <a:p>
          <a:r>
            <a:rPr lang="en-US" sz="2400" b="1" dirty="0"/>
            <a:t>Online-Meeting </a:t>
          </a:r>
          <a:r>
            <a:rPr lang="de-DE" sz="2400" b="1" noProof="0" dirty="0"/>
            <a:t>als</a:t>
          </a:r>
          <a:r>
            <a:rPr lang="en-US" sz="2400" b="1" dirty="0"/>
            <a:t> </a:t>
          </a:r>
          <a:r>
            <a:rPr lang="de-DE" sz="2400" b="1" noProof="0" dirty="0"/>
            <a:t>neue + ungewohnte </a:t>
          </a:r>
          <a:r>
            <a:rPr lang="en-US" sz="2400" b="1" dirty="0"/>
            <a:t>Situation</a:t>
          </a:r>
          <a:endParaRPr lang="de-DE" sz="2400" b="1" dirty="0"/>
        </a:p>
      </dgm:t>
    </dgm:pt>
    <dgm:pt modelId="{F483AB0C-E7C7-4429-9186-6B7F77D9D99D}" type="parTrans" cxnId="{5F82E2F4-D1F5-4FE7-9B6B-73EAC421AACF}">
      <dgm:prSet/>
      <dgm:spPr/>
      <dgm:t>
        <a:bodyPr/>
        <a:lstStyle/>
        <a:p>
          <a:endParaRPr lang="de-DE"/>
        </a:p>
      </dgm:t>
    </dgm:pt>
    <dgm:pt modelId="{CDE76ADC-6A97-4DB9-8E1F-0D4A7AE52544}" type="sibTrans" cxnId="{5F82E2F4-D1F5-4FE7-9B6B-73EAC421AACF}">
      <dgm:prSet/>
      <dgm:spPr/>
      <dgm:t>
        <a:bodyPr/>
        <a:lstStyle/>
        <a:p>
          <a:endParaRPr lang="de-DE"/>
        </a:p>
      </dgm:t>
    </dgm:pt>
    <dgm:pt modelId="{A116F984-BD7A-4BBA-832C-7D5C7A170E6D}">
      <dgm:prSet phldrT="[Text]" custT="1"/>
      <dgm:spPr/>
      <dgm:t>
        <a:bodyPr/>
        <a:lstStyle/>
        <a:p>
          <a:r>
            <a:rPr lang="de-DE" sz="2200" noProof="0" dirty="0"/>
            <a:t>Frustration ist vielfach vorhanden angesichts </a:t>
          </a:r>
          <a:r>
            <a:rPr lang="en-US" sz="2200" dirty="0"/>
            <a:t>der Corona </a:t>
          </a:r>
          <a:r>
            <a:rPr lang="de-DE" sz="2200" noProof="0" dirty="0"/>
            <a:t>Pandemie</a:t>
          </a:r>
          <a:r>
            <a:rPr lang="en-US" sz="2200" dirty="0"/>
            <a:t> </a:t>
          </a:r>
          <a:endParaRPr lang="de-DE" sz="2200" dirty="0"/>
        </a:p>
      </dgm:t>
    </dgm:pt>
    <dgm:pt modelId="{9FE411C5-B3E2-4673-A86E-C5C7741C74E0}" type="parTrans" cxnId="{1C785CE5-9D5D-49F3-84CA-0FF20A248333}">
      <dgm:prSet/>
      <dgm:spPr/>
      <dgm:t>
        <a:bodyPr/>
        <a:lstStyle/>
        <a:p>
          <a:endParaRPr lang="de-DE"/>
        </a:p>
      </dgm:t>
    </dgm:pt>
    <dgm:pt modelId="{AB5955E3-E49A-4F23-885C-0E3D1ABE913D}" type="sibTrans" cxnId="{1C785CE5-9D5D-49F3-84CA-0FF20A248333}">
      <dgm:prSet/>
      <dgm:spPr/>
      <dgm:t>
        <a:bodyPr/>
        <a:lstStyle/>
        <a:p>
          <a:endParaRPr lang="de-DE"/>
        </a:p>
      </dgm:t>
    </dgm:pt>
    <dgm:pt modelId="{A3A6C5D5-BF29-4A3F-8623-17B50BE74876}">
      <dgm:prSet phldrT="[Text]" custT="1"/>
      <dgm:spPr/>
      <dgm:t>
        <a:bodyPr/>
        <a:lstStyle/>
        <a:p>
          <a:r>
            <a:rPr lang="de-DE" sz="2200" noProof="0" dirty="0"/>
            <a:t>Zwang</a:t>
          </a:r>
          <a:r>
            <a:rPr lang="en-US" sz="2200" dirty="0"/>
            <a:t> </a:t>
          </a:r>
          <a:r>
            <a:rPr lang="de-DE" sz="2200" noProof="0" dirty="0"/>
            <a:t>zur</a:t>
          </a:r>
          <a:r>
            <a:rPr lang="en-US" sz="2200" dirty="0"/>
            <a:t> </a:t>
          </a:r>
          <a:r>
            <a:rPr lang="de-DE" sz="2200" noProof="0" dirty="0"/>
            <a:t>Aneignung</a:t>
          </a:r>
          <a:r>
            <a:rPr lang="en-US" sz="2200" dirty="0"/>
            <a:t> von </a:t>
          </a:r>
          <a:r>
            <a:rPr lang="de-DE" sz="2200" noProof="0" dirty="0"/>
            <a:t>neuem</a:t>
          </a:r>
          <a:r>
            <a:rPr lang="en-US" sz="2200" dirty="0"/>
            <a:t> Wissen, </a:t>
          </a:r>
          <a:r>
            <a:rPr lang="de-DE" sz="2200" noProof="0" dirty="0"/>
            <a:t>neuen Techniken </a:t>
          </a:r>
          <a:r>
            <a:rPr lang="en-US" sz="2200" dirty="0"/>
            <a:t>und </a:t>
          </a:r>
          <a:r>
            <a:rPr lang="de-DE" sz="2200" noProof="0" dirty="0"/>
            <a:t>zur Anwendung neuer </a:t>
          </a:r>
          <a:r>
            <a:rPr lang="en-US" sz="2200" dirty="0"/>
            <a:t>Tools</a:t>
          </a:r>
          <a:endParaRPr lang="de-DE" sz="2200" dirty="0"/>
        </a:p>
      </dgm:t>
    </dgm:pt>
    <dgm:pt modelId="{0F328B69-667C-4ED5-BF98-F15E7AD5120D}" type="parTrans" cxnId="{45A57710-A3EB-496D-8E0E-66F0901B4A45}">
      <dgm:prSet/>
      <dgm:spPr/>
      <dgm:t>
        <a:bodyPr/>
        <a:lstStyle/>
        <a:p>
          <a:endParaRPr lang="de-DE"/>
        </a:p>
      </dgm:t>
    </dgm:pt>
    <dgm:pt modelId="{1B71992D-8F2D-4D3A-8EF6-C93193A742D0}" type="sibTrans" cxnId="{45A57710-A3EB-496D-8E0E-66F0901B4A45}">
      <dgm:prSet/>
      <dgm:spPr/>
      <dgm:t>
        <a:bodyPr/>
        <a:lstStyle/>
        <a:p>
          <a:endParaRPr lang="de-DE"/>
        </a:p>
      </dgm:t>
    </dgm:pt>
    <dgm:pt modelId="{35481322-B777-4A61-B970-10CC8EFBDDF0}">
      <dgm:prSet custT="1"/>
      <dgm:spPr/>
      <dgm:t>
        <a:bodyPr/>
        <a:lstStyle/>
        <a:p>
          <a:r>
            <a:rPr lang="en-US" sz="2400" b="1" dirty="0"/>
            <a:t>Technik</a:t>
          </a:r>
        </a:p>
      </dgm:t>
    </dgm:pt>
    <dgm:pt modelId="{870347C3-5499-4794-AFEE-5406FB74D184}" type="parTrans" cxnId="{9BB469EA-8D14-43CA-A39A-607E803C3AAE}">
      <dgm:prSet/>
      <dgm:spPr/>
      <dgm:t>
        <a:bodyPr/>
        <a:lstStyle/>
        <a:p>
          <a:endParaRPr lang="de-DE"/>
        </a:p>
      </dgm:t>
    </dgm:pt>
    <dgm:pt modelId="{F061B1C1-66EC-4710-A734-EA96D9EE80D0}" type="sibTrans" cxnId="{9BB469EA-8D14-43CA-A39A-607E803C3AAE}">
      <dgm:prSet/>
      <dgm:spPr/>
      <dgm:t>
        <a:bodyPr/>
        <a:lstStyle/>
        <a:p>
          <a:endParaRPr lang="de-DE"/>
        </a:p>
      </dgm:t>
    </dgm:pt>
    <dgm:pt modelId="{E24E4AF3-A44F-4F94-B34A-61465550C908}">
      <dgm:prSet custT="1"/>
      <dgm:spPr/>
      <dgm:t>
        <a:bodyPr/>
        <a:lstStyle/>
        <a:p>
          <a:r>
            <a:rPr lang="de-DE" sz="2200" dirty="0"/>
            <a:t>Die Wahl des Mediums für eine gemeinsame Zusammenarbeit zum Teil nicht einfach</a:t>
          </a:r>
        </a:p>
      </dgm:t>
    </dgm:pt>
    <dgm:pt modelId="{CEC723A5-440A-4572-A48F-8800DF71EC6D}" type="parTrans" cxnId="{792FC8E2-D323-48F3-845F-32D2F05D14FC}">
      <dgm:prSet/>
      <dgm:spPr/>
      <dgm:t>
        <a:bodyPr/>
        <a:lstStyle/>
        <a:p>
          <a:endParaRPr lang="de-DE"/>
        </a:p>
      </dgm:t>
    </dgm:pt>
    <dgm:pt modelId="{D50B92DD-8AE1-4FB4-B0CC-311B88495DAC}" type="sibTrans" cxnId="{792FC8E2-D323-48F3-845F-32D2F05D14FC}">
      <dgm:prSet/>
      <dgm:spPr/>
      <dgm:t>
        <a:bodyPr/>
        <a:lstStyle/>
        <a:p>
          <a:endParaRPr lang="de-DE"/>
        </a:p>
      </dgm:t>
    </dgm:pt>
    <dgm:pt modelId="{84D6DB49-8414-46B1-9588-232ACF86798F}">
      <dgm:prSet custT="1"/>
      <dgm:spPr/>
      <dgm:t>
        <a:bodyPr/>
        <a:lstStyle/>
        <a:p>
          <a:r>
            <a:rPr lang="en-US" sz="2400" b="1" dirty="0" err="1"/>
            <a:t>Standort</a:t>
          </a:r>
          <a:endParaRPr lang="en-US" sz="2400" b="1"/>
        </a:p>
      </dgm:t>
    </dgm:pt>
    <dgm:pt modelId="{160BB37E-C5BB-4810-A9B4-A6DAD7A817C1}" type="parTrans" cxnId="{781967AA-F1DA-44A2-AC0D-A437EE5FF9FC}">
      <dgm:prSet/>
      <dgm:spPr/>
      <dgm:t>
        <a:bodyPr/>
        <a:lstStyle/>
        <a:p>
          <a:endParaRPr lang="de-DE"/>
        </a:p>
      </dgm:t>
    </dgm:pt>
    <dgm:pt modelId="{F9C3D665-DE8A-4D61-9D22-0202FF04592D}" type="sibTrans" cxnId="{781967AA-F1DA-44A2-AC0D-A437EE5FF9FC}">
      <dgm:prSet/>
      <dgm:spPr/>
      <dgm:t>
        <a:bodyPr/>
        <a:lstStyle/>
        <a:p>
          <a:endParaRPr lang="de-DE"/>
        </a:p>
      </dgm:t>
    </dgm:pt>
    <dgm:pt modelId="{0309A858-2C1D-4005-B734-2BA0F2B1A4A4}">
      <dgm:prSet custT="1"/>
      <dgm:spPr/>
      <dgm:t>
        <a:bodyPr/>
        <a:lstStyle/>
        <a:p>
          <a:r>
            <a:rPr lang="de-DE" sz="2200" noProof="0" dirty="0"/>
            <a:t>Fehlen eines gemeinsamen Ortes, welcher Treffen für Besprechungen erlaubt </a:t>
          </a:r>
        </a:p>
      </dgm:t>
    </dgm:pt>
    <dgm:pt modelId="{FB8CB3EE-401B-478F-B4AC-1CEDAF52F134}" type="parTrans" cxnId="{A851CC93-F482-4F12-A87D-EE55291FC205}">
      <dgm:prSet/>
      <dgm:spPr/>
      <dgm:t>
        <a:bodyPr/>
        <a:lstStyle/>
        <a:p>
          <a:endParaRPr lang="de-DE"/>
        </a:p>
      </dgm:t>
    </dgm:pt>
    <dgm:pt modelId="{8FA7C1DB-1DA6-4EAB-8D08-57B8049F496F}" type="sibTrans" cxnId="{A851CC93-F482-4F12-A87D-EE55291FC205}">
      <dgm:prSet/>
      <dgm:spPr/>
      <dgm:t>
        <a:bodyPr/>
        <a:lstStyle/>
        <a:p>
          <a:endParaRPr lang="de-DE"/>
        </a:p>
      </dgm:t>
    </dgm:pt>
    <dgm:pt modelId="{FA65AA93-4C5E-4588-8A9A-5CB858025FEA}">
      <dgm:prSet/>
      <dgm:spPr/>
      <dgm:t>
        <a:bodyPr/>
        <a:lstStyle/>
        <a:p>
          <a:r>
            <a:rPr lang="de-DE" sz="2200" dirty="0"/>
            <a:t>Nur Kommunikation über rein technische Mittel erlaubt</a:t>
          </a:r>
        </a:p>
      </dgm:t>
    </dgm:pt>
    <dgm:pt modelId="{6264CCA0-660A-45DE-8E07-B49FF111873A}" type="parTrans" cxnId="{6147CEF7-1D62-4D21-A6ED-85ABC0222D2A}">
      <dgm:prSet/>
      <dgm:spPr/>
      <dgm:t>
        <a:bodyPr/>
        <a:lstStyle/>
        <a:p>
          <a:endParaRPr lang="de-DE"/>
        </a:p>
      </dgm:t>
    </dgm:pt>
    <dgm:pt modelId="{F9A64D27-304E-46FE-8CC6-CB71A72353EB}" type="sibTrans" cxnId="{6147CEF7-1D62-4D21-A6ED-85ABC0222D2A}">
      <dgm:prSet/>
      <dgm:spPr/>
      <dgm:t>
        <a:bodyPr/>
        <a:lstStyle/>
        <a:p>
          <a:endParaRPr lang="de-DE"/>
        </a:p>
      </dgm:t>
    </dgm:pt>
    <dgm:pt modelId="{07AA5010-BD4A-4442-803F-4E1A73B87792}" type="pres">
      <dgm:prSet presAssocID="{CF216326-EF36-443D-95F2-E0F195DF71A7}" presName="linear" presStyleCnt="0">
        <dgm:presLayoutVars>
          <dgm:dir/>
          <dgm:resizeHandles val="exact"/>
        </dgm:presLayoutVars>
      </dgm:prSet>
      <dgm:spPr/>
    </dgm:pt>
    <dgm:pt modelId="{CB38A0F7-E4CE-43C5-99AC-3F0F184C68F4}" type="pres">
      <dgm:prSet presAssocID="{EC1709E2-81D8-4AE9-99FB-DA6EBFFAE0B3}" presName="comp" presStyleCnt="0"/>
      <dgm:spPr/>
    </dgm:pt>
    <dgm:pt modelId="{50AEF93E-4CD0-4B9E-8E60-0A51E7542DE5}" type="pres">
      <dgm:prSet presAssocID="{EC1709E2-81D8-4AE9-99FB-DA6EBFFAE0B3}" presName="box" presStyleLbl="node1" presStyleIdx="0" presStyleCnt="3" custLinFactNeighborX="-12187"/>
      <dgm:spPr/>
    </dgm:pt>
    <dgm:pt modelId="{27D30D86-C136-488F-B7EF-0ECE27A80A59}" type="pres">
      <dgm:prSet presAssocID="{EC1709E2-81D8-4AE9-99FB-DA6EBFFAE0B3}" presName="img" presStyleLbl="fgImgPlace1" presStyleIdx="0" presStyleCnt="3"/>
      <dgm:spPr>
        <a:solidFill>
          <a:srgbClr val="CCDAE6"/>
        </a:solidFill>
      </dgm:spPr>
    </dgm:pt>
    <dgm:pt modelId="{7941F993-79FA-4C63-84B2-D80AD9BF1C84}" type="pres">
      <dgm:prSet presAssocID="{EC1709E2-81D8-4AE9-99FB-DA6EBFFAE0B3}" presName="text" presStyleLbl="node1" presStyleIdx="0" presStyleCnt="3">
        <dgm:presLayoutVars>
          <dgm:bulletEnabled val="1"/>
        </dgm:presLayoutVars>
      </dgm:prSet>
      <dgm:spPr/>
    </dgm:pt>
    <dgm:pt modelId="{6FDCE3AD-189C-4EBF-8C3C-2920A4A0046D}" type="pres">
      <dgm:prSet presAssocID="{CDE76ADC-6A97-4DB9-8E1F-0D4A7AE52544}" presName="spacer" presStyleCnt="0"/>
      <dgm:spPr/>
    </dgm:pt>
    <dgm:pt modelId="{96FAAEE6-8153-4E14-95A4-89617D3E924A}" type="pres">
      <dgm:prSet presAssocID="{84D6DB49-8414-46B1-9588-232ACF86798F}" presName="comp" presStyleCnt="0"/>
      <dgm:spPr/>
    </dgm:pt>
    <dgm:pt modelId="{74ED3587-9219-44E8-BE42-9BFE8B30FF1D}" type="pres">
      <dgm:prSet presAssocID="{84D6DB49-8414-46B1-9588-232ACF86798F}" presName="box" presStyleLbl="node1" presStyleIdx="1" presStyleCnt="3"/>
      <dgm:spPr/>
    </dgm:pt>
    <dgm:pt modelId="{63021AE6-E902-4F85-AB3D-C45F775FB752}" type="pres">
      <dgm:prSet presAssocID="{84D6DB49-8414-46B1-9588-232ACF86798F}" presName="img" presStyleLbl="fgImgPlace1" presStyleIdx="1" presStyleCnt="3"/>
      <dgm:spPr>
        <a:solidFill>
          <a:srgbClr val="CCDAE6"/>
        </a:solidFill>
      </dgm:spPr>
    </dgm:pt>
    <dgm:pt modelId="{8AD03772-2AEC-4EEF-98E6-6742037FD629}" type="pres">
      <dgm:prSet presAssocID="{84D6DB49-8414-46B1-9588-232ACF86798F}" presName="text" presStyleLbl="node1" presStyleIdx="1" presStyleCnt="3">
        <dgm:presLayoutVars>
          <dgm:bulletEnabled val="1"/>
        </dgm:presLayoutVars>
      </dgm:prSet>
      <dgm:spPr/>
    </dgm:pt>
    <dgm:pt modelId="{6BDFBCFB-DCEF-4187-B96F-288A81258651}" type="pres">
      <dgm:prSet presAssocID="{F9C3D665-DE8A-4D61-9D22-0202FF04592D}" presName="spacer" presStyleCnt="0"/>
      <dgm:spPr/>
    </dgm:pt>
    <dgm:pt modelId="{5A44194B-33E7-473E-B73C-4C48B5870A4D}" type="pres">
      <dgm:prSet presAssocID="{35481322-B777-4A61-B970-10CC8EFBDDF0}" presName="comp" presStyleCnt="0"/>
      <dgm:spPr/>
    </dgm:pt>
    <dgm:pt modelId="{BE42ACEA-698D-416E-9822-181BAA92C7D0}" type="pres">
      <dgm:prSet presAssocID="{35481322-B777-4A61-B970-10CC8EFBDDF0}" presName="box" presStyleLbl="node1" presStyleIdx="2" presStyleCnt="3"/>
      <dgm:spPr/>
    </dgm:pt>
    <dgm:pt modelId="{B9ED253A-3616-47B3-9CA7-1704F9825104}" type="pres">
      <dgm:prSet presAssocID="{35481322-B777-4A61-B970-10CC8EFBDDF0}" presName="img" presStyleLbl="fgImgPlace1" presStyleIdx="2" presStyleCnt="3"/>
      <dgm:spPr>
        <a:solidFill>
          <a:srgbClr val="CCDAE6"/>
        </a:solidFill>
      </dgm:spPr>
    </dgm:pt>
    <dgm:pt modelId="{E538FF7C-5CFD-49E0-B8A4-1E5C57883554}" type="pres">
      <dgm:prSet presAssocID="{35481322-B777-4A61-B970-10CC8EFBDDF0}" presName="text" presStyleLbl="node1" presStyleIdx="2" presStyleCnt="3">
        <dgm:presLayoutVars>
          <dgm:bulletEnabled val="1"/>
        </dgm:presLayoutVars>
      </dgm:prSet>
      <dgm:spPr/>
    </dgm:pt>
  </dgm:ptLst>
  <dgm:cxnLst>
    <dgm:cxn modelId="{C2351608-B08E-4902-AA41-FFE940A6E2B8}" type="presOf" srcId="{84D6DB49-8414-46B1-9588-232ACF86798F}" destId="{8AD03772-2AEC-4EEF-98E6-6742037FD629}" srcOrd="1" destOrd="0" presId="urn:microsoft.com/office/officeart/2005/8/layout/vList4"/>
    <dgm:cxn modelId="{45A57710-A3EB-496D-8E0E-66F0901B4A45}" srcId="{EC1709E2-81D8-4AE9-99FB-DA6EBFFAE0B3}" destId="{A3A6C5D5-BF29-4A3F-8623-17B50BE74876}" srcOrd="1" destOrd="0" parTransId="{0F328B69-667C-4ED5-BF98-F15E7AD5120D}" sibTransId="{1B71992D-8F2D-4D3A-8EF6-C93193A742D0}"/>
    <dgm:cxn modelId="{3150FF10-1DD1-4ABA-80D0-D7F64C987A7B}" type="presOf" srcId="{A3A6C5D5-BF29-4A3F-8623-17B50BE74876}" destId="{50AEF93E-4CD0-4B9E-8E60-0A51E7542DE5}" srcOrd="0" destOrd="2" presId="urn:microsoft.com/office/officeart/2005/8/layout/vList4"/>
    <dgm:cxn modelId="{6F4D3A33-7FEE-4EED-9F25-B8EEE39FBBBC}" type="presOf" srcId="{EC1709E2-81D8-4AE9-99FB-DA6EBFFAE0B3}" destId="{7941F993-79FA-4C63-84B2-D80AD9BF1C84}" srcOrd="1" destOrd="0" presId="urn:microsoft.com/office/officeart/2005/8/layout/vList4"/>
    <dgm:cxn modelId="{780F8D60-63E1-47D0-8B39-ECFA207F17B9}" type="presOf" srcId="{0309A858-2C1D-4005-B734-2BA0F2B1A4A4}" destId="{8AD03772-2AEC-4EEF-98E6-6742037FD629}" srcOrd="1" destOrd="1" presId="urn:microsoft.com/office/officeart/2005/8/layout/vList4"/>
    <dgm:cxn modelId="{8223B950-F475-4D3F-AD9F-4AEE8A2B581E}" type="presOf" srcId="{84D6DB49-8414-46B1-9588-232ACF86798F}" destId="{74ED3587-9219-44E8-BE42-9BFE8B30FF1D}" srcOrd="0" destOrd="0" presId="urn:microsoft.com/office/officeart/2005/8/layout/vList4"/>
    <dgm:cxn modelId="{55B98D51-5F64-4F33-A6F8-AFB3C28AC24E}" type="presOf" srcId="{A116F984-BD7A-4BBA-832C-7D5C7A170E6D}" destId="{50AEF93E-4CD0-4B9E-8E60-0A51E7542DE5}" srcOrd="0" destOrd="1" presId="urn:microsoft.com/office/officeart/2005/8/layout/vList4"/>
    <dgm:cxn modelId="{113B8575-F573-4A14-855A-227062B5BEE9}" type="presOf" srcId="{FA65AA93-4C5E-4588-8A9A-5CB858025FEA}" destId="{E538FF7C-5CFD-49E0-B8A4-1E5C57883554}" srcOrd="1" destOrd="2" presId="urn:microsoft.com/office/officeart/2005/8/layout/vList4"/>
    <dgm:cxn modelId="{F63ED67D-409C-4B96-940A-7FE928750DCD}" type="presOf" srcId="{35481322-B777-4A61-B970-10CC8EFBDDF0}" destId="{E538FF7C-5CFD-49E0-B8A4-1E5C57883554}" srcOrd="1" destOrd="0" presId="urn:microsoft.com/office/officeart/2005/8/layout/vList4"/>
    <dgm:cxn modelId="{3FA01786-E014-425D-BBC8-8AB8EDF72BA8}" type="presOf" srcId="{E24E4AF3-A44F-4F94-B34A-61465550C908}" destId="{E538FF7C-5CFD-49E0-B8A4-1E5C57883554}" srcOrd="1" destOrd="1" presId="urn:microsoft.com/office/officeart/2005/8/layout/vList4"/>
    <dgm:cxn modelId="{A851CC93-F482-4F12-A87D-EE55291FC205}" srcId="{84D6DB49-8414-46B1-9588-232ACF86798F}" destId="{0309A858-2C1D-4005-B734-2BA0F2B1A4A4}" srcOrd="0" destOrd="0" parTransId="{FB8CB3EE-401B-478F-B4AC-1CEDAF52F134}" sibTransId="{8FA7C1DB-1DA6-4EAB-8D08-57B8049F496F}"/>
    <dgm:cxn modelId="{3781C494-E9E2-44B4-984E-74BFF01034E6}" type="presOf" srcId="{35481322-B777-4A61-B970-10CC8EFBDDF0}" destId="{BE42ACEA-698D-416E-9822-181BAA92C7D0}" srcOrd="0" destOrd="0" presId="urn:microsoft.com/office/officeart/2005/8/layout/vList4"/>
    <dgm:cxn modelId="{A7BC679C-871F-4EE9-B06E-D46A1B2BDB9F}" type="presOf" srcId="{0309A858-2C1D-4005-B734-2BA0F2B1A4A4}" destId="{74ED3587-9219-44E8-BE42-9BFE8B30FF1D}" srcOrd="0" destOrd="1" presId="urn:microsoft.com/office/officeart/2005/8/layout/vList4"/>
    <dgm:cxn modelId="{781967AA-F1DA-44A2-AC0D-A437EE5FF9FC}" srcId="{CF216326-EF36-443D-95F2-E0F195DF71A7}" destId="{84D6DB49-8414-46B1-9588-232ACF86798F}" srcOrd="1" destOrd="0" parTransId="{160BB37E-C5BB-4810-A9B4-A6DAD7A817C1}" sibTransId="{F9C3D665-DE8A-4D61-9D22-0202FF04592D}"/>
    <dgm:cxn modelId="{6F0E37BA-531D-4BC2-B47A-36866235CB3E}" type="presOf" srcId="{CF216326-EF36-443D-95F2-E0F195DF71A7}" destId="{07AA5010-BD4A-4442-803F-4E1A73B87792}" srcOrd="0" destOrd="0" presId="urn:microsoft.com/office/officeart/2005/8/layout/vList4"/>
    <dgm:cxn modelId="{308FF5BC-46BC-4B8B-931C-967A6C672EBA}" type="presOf" srcId="{E24E4AF3-A44F-4F94-B34A-61465550C908}" destId="{BE42ACEA-698D-416E-9822-181BAA92C7D0}" srcOrd="0" destOrd="1" presId="urn:microsoft.com/office/officeart/2005/8/layout/vList4"/>
    <dgm:cxn modelId="{5145A4BD-784E-4E92-B086-6B85E4EA35C1}" type="presOf" srcId="{FA65AA93-4C5E-4588-8A9A-5CB858025FEA}" destId="{BE42ACEA-698D-416E-9822-181BAA92C7D0}" srcOrd="0" destOrd="2" presId="urn:microsoft.com/office/officeart/2005/8/layout/vList4"/>
    <dgm:cxn modelId="{D5116BD7-6257-4BF1-BC9D-F4652848A43E}" type="presOf" srcId="{EC1709E2-81D8-4AE9-99FB-DA6EBFFAE0B3}" destId="{50AEF93E-4CD0-4B9E-8E60-0A51E7542DE5}" srcOrd="0" destOrd="0" presId="urn:microsoft.com/office/officeart/2005/8/layout/vList4"/>
    <dgm:cxn modelId="{792FC8E2-D323-48F3-845F-32D2F05D14FC}" srcId="{35481322-B777-4A61-B970-10CC8EFBDDF0}" destId="{E24E4AF3-A44F-4F94-B34A-61465550C908}" srcOrd="0" destOrd="0" parTransId="{CEC723A5-440A-4572-A48F-8800DF71EC6D}" sibTransId="{D50B92DD-8AE1-4FB4-B0CC-311B88495DAC}"/>
    <dgm:cxn modelId="{1C785CE5-9D5D-49F3-84CA-0FF20A248333}" srcId="{EC1709E2-81D8-4AE9-99FB-DA6EBFFAE0B3}" destId="{A116F984-BD7A-4BBA-832C-7D5C7A170E6D}" srcOrd="0" destOrd="0" parTransId="{9FE411C5-B3E2-4673-A86E-C5C7741C74E0}" sibTransId="{AB5955E3-E49A-4F23-885C-0E3D1ABE913D}"/>
    <dgm:cxn modelId="{9BB469EA-8D14-43CA-A39A-607E803C3AAE}" srcId="{CF216326-EF36-443D-95F2-E0F195DF71A7}" destId="{35481322-B777-4A61-B970-10CC8EFBDDF0}" srcOrd="2" destOrd="0" parTransId="{870347C3-5499-4794-AFEE-5406FB74D184}" sibTransId="{F061B1C1-66EC-4710-A734-EA96D9EE80D0}"/>
    <dgm:cxn modelId="{F36242ED-D344-4ECC-BE85-84861FA1918B}" type="presOf" srcId="{A116F984-BD7A-4BBA-832C-7D5C7A170E6D}" destId="{7941F993-79FA-4C63-84B2-D80AD9BF1C84}" srcOrd="1" destOrd="1" presId="urn:microsoft.com/office/officeart/2005/8/layout/vList4"/>
    <dgm:cxn modelId="{1CCC51F0-4ADB-4832-A6DF-57CE9A17E55B}" type="presOf" srcId="{A3A6C5D5-BF29-4A3F-8623-17B50BE74876}" destId="{7941F993-79FA-4C63-84B2-D80AD9BF1C84}" srcOrd="1" destOrd="2" presId="urn:microsoft.com/office/officeart/2005/8/layout/vList4"/>
    <dgm:cxn modelId="{5F82E2F4-D1F5-4FE7-9B6B-73EAC421AACF}" srcId="{CF216326-EF36-443D-95F2-E0F195DF71A7}" destId="{EC1709E2-81D8-4AE9-99FB-DA6EBFFAE0B3}" srcOrd="0" destOrd="0" parTransId="{F483AB0C-E7C7-4429-9186-6B7F77D9D99D}" sibTransId="{CDE76ADC-6A97-4DB9-8E1F-0D4A7AE52544}"/>
    <dgm:cxn modelId="{6147CEF7-1D62-4D21-A6ED-85ABC0222D2A}" srcId="{35481322-B777-4A61-B970-10CC8EFBDDF0}" destId="{FA65AA93-4C5E-4588-8A9A-5CB858025FEA}" srcOrd="1" destOrd="0" parTransId="{6264CCA0-660A-45DE-8E07-B49FF111873A}" sibTransId="{F9A64D27-304E-46FE-8CC6-CB71A72353EB}"/>
    <dgm:cxn modelId="{BEECBCD8-3A19-4E3E-8D7C-BD062D8A2513}" type="presParOf" srcId="{07AA5010-BD4A-4442-803F-4E1A73B87792}" destId="{CB38A0F7-E4CE-43C5-99AC-3F0F184C68F4}" srcOrd="0" destOrd="0" presId="urn:microsoft.com/office/officeart/2005/8/layout/vList4"/>
    <dgm:cxn modelId="{BCB01479-07BF-4C3A-A312-20884E78DE24}" type="presParOf" srcId="{CB38A0F7-E4CE-43C5-99AC-3F0F184C68F4}" destId="{50AEF93E-4CD0-4B9E-8E60-0A51E7542DE5}" srcOrd="0" destOrd="0" presId="urn:microsoft.com/office/officeart/2005/8/layout/vList4"/>
    <dgm:cxn modelId="{04BCE6C1-3C25-451E-818B-42BC711EC3AE}" type="presParOf" srcId="{CB38A0F7-E4CE-43C5-99AC-3F0F184C68F4}" destId="{27D30D86-C136-488F-B7EF-0ECE27A80A59}" srcOrd="1" destOrd="0" presId="urn:microsoft.com/office/officeart/2005/8/layout/vList4"/>
    <dgm:cxn modelId="{050A31ED-BE25-4C57-823F-F0899EE92B12}" type="presParOf" srcId="{CB38A0F7-E4CE-43C5-99AC-3F0F184C68F4}" destId="{7941F993-79FA-4C63-84B2-D80AD9BF1C84}" srcOrd="2" destOrd="0" presId="urn:microsoft.com/office/officeart/2005/8/layout/vList4"/>
    <dgm:cxn modelId="{DDD78BF3-C186-42C5-B29A-1F63C89400F3}" type="presParOf" srcId="{07AA5010-BD4A-4442-803F-4E1A73B87792}" destId="{6FDCE3AD-189C-4EBF-8C3C-2920A4A0046D}" srcOrd="1" destOrd="0" presId="urn:microsoft.com/office/officeart/2005/8/layout/vList4"/>
    <dgm:cxn modelId="{A1EF35C8-2656-4370-8990-364B9A921A30}" type="presParOf" srcId="{07AA5010-BD4A-4442-803F-4E1A73B87792}" destId="{96FAAEE6-8153-4E14-95A4-89617D3E924A}" srcOrd="2" destOrd="0" presId="urn:microsoft.com/office/officeart/2005/8/layout/vList4"/>
    <dgm:cxn modelId="{66F9A1F4-06BE-4772-9B7B-F28DBD802983}" type="presParOf" srcId="{96FAAEE6-8153-4E14-95A4-89617D3E924A}" destId="{74ED3587-9219-44E8-BE42-9BFE8B30FF1D}" srcOrd="0" destOrd="0" presId="urn:microsoft.com/office/officeart/2005/8/layout/vList4"/>
    <dgm:cxn modelId="{6B4FD04C-843D-42A8-953F-D94005CBADE4}" type="presParOf" srcId="{96FAAEE6-8153-4E14-95A4-89617D3E924A}" destId="{63021AE6-E902-4F85-AB3D-C45F775FB752}" srcOrd="1" destOrd="0" presId="urn:microsoft.com/office/officeart/2005/8/layout/vList4"/>
    <dgm:cxn modelId="{1C6BBC18-D9D0-4347-B518-4C6D5D9F0C34}" type="presParOf" srcId="{96FAAEE6-8153-4E14-95A4-89617D3E924A}" destId="{8AD03772-2AEC-4EEF-98E6-6742037FD629}" srcOrd="2" destOrd="0" presId="urn:microsoft.com/office/officeart/2005/8/layout/vList4"/>
    <dgm:cxn modelId="{93EA4305-CA77-4356-9589-47B8663290BF}" type="presParOf" srcId="{07AA5010-BD4A-4442-803F-4E1A73B87792}" destId="{6BDFBCFB-DCEF-4187-B96F-288A81258651}" srcOrd="3" destOrd="0" presId="urn:microsoft.com/office/officeart/2005/8/layout/vList4"/>
    <dgm:cxn modelId="{732FA909-FC21-4E04-9F45-7EA748465420}" type="presParOf" srcId="{07AA5010-BD4A-4442-803F-4E1A73B87792}" destId="{5A44194B-33E7-473E-B73C-4C48B5870A4D}" srcOrd="4" destOrd="0" presId="urn:microsoft.com/office/officeart/2005/8/layout/vList4"/>
    <dgm:cxn modelId="{9D45542C-AFBB-4D91-BE02-9CFF6F3F7351}" type="presParOf" srcId="{5A44194B-33E7-473E-B73C-4C48B5870A4D}" destId="{BE42ACEA-698D-416E-9822-181BAA92C7D0}" srcOrd="0" destOrd="0" presId="urn:microsoft.com/office/officeart/2005/8/layout/vList4"/>
    <dgm:cxn modelId="{55CD6F7C-FA3F-4F94-AF96-8AB0D3CD364E}" type="presParOf" srcId="{5A44194B-33E7-473E-B73C-4C48B5870A4D}" destId="{B9ED253A-3616-47B3-9CA7-1704F9825104}" srcOrd="1" destOrd="0" presId="urn:microsoft.com/office/officeart/2005/8/layout/vList4"/>
    <dgm:cxn modelId="{F94E14B3-FD85-44AF-B0B2-3E16CE57B37D}" type="presParOf" srcId="{5A44194B-33E7-473E-B73C-4C48B5870A4D}" destId="{E538FF7C-5CFD-49E0-B8A4-1E5C578835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834C3-3C9C-4F12-81DC-8AAD44D74891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33A482CD-3E79-4E47-A4D8-9D92D79AE4B0}">
      <dgm:prSet phldrT="[Text]"/>
      <dgm:spPr/>
      <dgm:t>
        <a:bodyPr/>
        <a:lstStyle/>
        <a:p>
          <a:r>
            <a:rPr lang="de-DE" sz="2400" b="1" noProof="0" dirty="0"/>
            <a:t>Zeitmanagement </a:t>
          </a:r>
        </a:p>
      </dgm:t>
    </dgm:pt>
    <dgm:pt modelId="{08E1324F-28AF-455D-B277-FA3F24685B97}" type="parTrans" cxnId="{D84CE784-A1AC-445A-AA55-E8DFBDBB4AEB}">
      <dgm:prSet/>
      <dgm:spPr/>
      <dgm:t>
        <a:bodyPr/>
        <a:lstStyle/>
        <a:p>
          <a:endParaRPr lang="de-DE"/>
        </a:p>
      </dgm:t>
    </dgm:pt>
    <dgm:pt modelId="{38D612D1-8CD2-47CE-8F5D-C48C802E459F}" type="sibTrans" cxnId="{D84CE784-A1AC-445A-AA55-E8DFBDBB4AEB}">
      <dgm:prSet/>
      <dgm:spPr/>
      <dgm:t>
        <a:bodyPr/>
        <a:lstStyle/>
        <a:p>
          <a:endParaRPr lang="de-DE"/>
        </a:p>
      </dgm:t>
    </dgm:pt>
    <dgm:pt modelId="{698E15AD-A92E-4EDC-BEEA-DCDA271CDEEE}">
      <dgm:prSet phldrT="[Text]" custT="1"/>
      <dgm:spPr/>
      <dgm:t>
        <a:bodyPr/>
        <a:lstStyle/>
        <a:p>
          <a:r>
            <a:rPr lang="de-DE" sz="2200" noProof="0" dirty="0"/>
            <a:t>Finden gemeinsamer Termine</a:t>
          </a:r>
        </a:p>
      </dgm:t>
    </dgm:pt>
    <dgm:pt modelId="{5408FF28-24DD-43AD-ABB7-816DB2FED3CB}" type="parTrans" cxnId="{59469BFD-44FB-42F1-90FA-B70BF119F43D}">
      <dgm:prSet/>
      <dgm:spPr/>
      <dgm:t>
        <a:bodyPr/>
        <a:lstStyle/>
        <a:p>
          <a:endParaRPr lang="de-DE"/>
        </a:p>
      </dgm:t>
    </dgm:pt>
    <dgm:pt modelId="{1B948C09-14FC-4BA0-AF28-E9AF47830426}" type="sibTrans" cxnId="{59469BFD-44FB-42F1-90FA-B70BF119F43D}">
      <dgm:prSet/>
      <dgm:spPr/>
      <dgm:t>
        <a:bodyPr/>
        <a:lstStyle/>
        <a:p>
          <a:endParaRPr lang="de-DE"/>
        </a:p>
      </dgm:t>
    </dgm:pt>
    <dgm:pt modelId="{D2C2881E-559A-41F1-80D4-412E1AA3FC6E}">
      <dgm:prSet phldrT="[Text]"/>
      <dgm:spPr/>
      <dgm:t>
        <a:bodyPr/>
        <a:lstStyle/>
        <a:p>
          <a:r>
            <a:rPr lang="de-DE" sz="2400" b="1" noProof="0" dirty="0"/>
            <a:t>Kommunikation</a:t>
          </a:r>
        </a:p>
      </dgm:t>
    </dgm:pt>
    <dgm:pt modelId="{6F5D4C21-A44B-41CC-B529-FD98FF539986}" type="parTrans" cxnId="{529BADBF-5142-4EDE-9FA8-46FA71EF1A0B}">
      <dgm:prSet/>
      <dgm:spPr/>
      <dgm:t>
        <a:bodyPr/>
        <a:lstStyle/>
        <a:p>
          <a:endParaRPr lang="de-DE"/>
        </a:p>
      </dgm:t>
    </dgm:pt>
    <dgm:pt modelId="{EEB4886F-D65D-40DA-AA86-13E72940538E}" type="sibTrans" cxnId="{529BADBF-5142-4EDE-9FA8-46FA71EF1A0B}">
      <dgm:prSet/>
      <dgm:spPr/>
      <dgm:t>
        <a:bodyPr/>
        <a:lstStyle/>
        <a:p>
          <a:endParaRPr lang="de-DE"/>
        </a:p>
      </dgm:t>
    </dgm:pt>
    <dgm:pt modelId="{554FAFDD-039E-464B-8209-FF718C5584FB}">
      <dgm:prSet phldrT="[Text]" custT="1"/>
      <dgm:spPr/>
      <dgm:t>
        <a:bodyPr/>
        <a:lstStyle/>
        <a:p>
          <a:r>
            <a:rPr lang="de-DE" sz="2000" noProof="0" dirty="0"/>
            <a:t>Kommunikation qua unterschiedlichster Medien zugleich möglich</a:t>
          </a:r>
        </a:p>
      </dgm:t>
    </dgm:pt>
    <dgm:pt modelId="{5E301843-95C5-4FE8-B0CD-FB92177F0A15}" type="parTrans" cxnId="{4323C391-C008-4CBE-91CD-9D1C21AE35FE}">
      <dgm:prSet/>
      <dgm:spPr/>
      <dgm:t>
        <a:bodyPr/>
        <a:lstStyle/>
        <a:p>
          <a:endParaRPr lang="de-DE"/>
        </a:p>
      </dgm:t>
    </dgm:pt>
    <dgm:pt modelId="{85B92C74-BCDA-44D2-8058-334A50B0B81F}" type="sibTrans" cxnId="{4323C391-C008-4CBE-91CD-9D1C21AE35FE}">
      <dgm:prSet/>
      <dgm:spPr/>
      <dgm:t>
        <a:bodyPr/>
        <a:lstStyle/>
        <a:p>
          <a:endParaRPr lang="de-DE"/>
        </a:p>
      </dgm:t>
    </dgm:pt>
    <dgm:pt modelId="{1214FD19-3C3A-4670-97F4-D30557AC2E4E}">
      <dgm:prSet phldrT="[Text]"/>
      <dgm:spPr/>
      <dgm:t>
        <a:bodyPr/>
        <a:lstStyle/>
        <a:p>
          <a:r>
            <a:rPr lang="de-DE" b="1" noProof="0" dirty="0"/>
            <a:t>Zwischenmenschliches</a:t>
          </a:r>
        </a:p>
      </dgm:t>
    </dgm:pt>
    <dgm:pt modelId="{0406B7F8-117F-4A37-8ABC-1F9390BEF94A}" type="parTrans" cxnId="{D1B8370C-C4E2-474C-B6D7-D4DEA8C5BE32}">
      <dgm:prSet/>
      <dgm:spPr/>
      <dgm:t>
        <a:bodyPr/>
        <a:lstStyle/>
        <a:p>
          <a:endParaRPr lang="de-DE"/>
        </a:p>
      </dgm:t>
    </dgm:pt>
    <dgm:pt modelId="{509F7BC3-8ADD-453C-8F2A-FA0B8206FAE0}" type="sibTrans" cxnId="{D1B8370C-C4E2-474C-B6D7-D4DEA8C5BE32}">
      <dgm:prSet/>
      <dgm:spPr/>
      <dgm:t>
        <a:bodyPr/>
        <a:lstStyle/>
        <a:p>
          <a:endParaRPr lang="de-DE"/>
        </a:p>
      </dgm:t>
    </dgm:pt>
    <dgm:pt modelId="{A29422A5-EEFA-4B73-B612-DE9F89FA7361}">
      <dgm:prSet phldrT="[Text]"/>
      <dgm:spPr/>
      <dgm:t>
        <a:bodyPr/>
        <a:lstStyle/>
        <a:p>
          <a:r>
            <a:rPr lang="de-DE" noProof="0" dirty="0"/>
            <a:t>Eigene Voreingenommenheit gegenüber Techniken und Veränderungen</a:t>
          </a:r>
        </a:p>
      </dgm:t>
    </dgm:pt>
    <dgm:pt modelId="{CF51E7D5-C440-4D54-BEA7-E08585AC0B51}" type="parTrans" cxnId="{840659DB-BDDD-4379-8A0B-17BB6ADBF1F0}">
      <dgm:prSet/>
      <dgm:spPr/>
      <dgm:t>
        <a:bodyPr/>
        <a:lstStyle/>
        <a:p>
          <a:endParaRPr lang="de-DE"/>
        </a:p>
      </dgm:t>
    </dgm:pt>
    <dgm:pt modelId="{77401760-B7BA-40A3-93BA-8E8CBF6B5180}" type="sibTrans" cxnId="{840659DB-BDDD-4379-8A0B-17BB6ADBF1F0}">
      <dgm:prSet/>
      <dgm:spPr/>
      <dgm:t>
        <a:bodyPr/>
        <a:lstStyle/>
        <a:p>
          <a:endParaRPr lang="de-DE"/>
        </a:p>
      </dgm:t>
    </dgm:pt>
    <dgm:pt modelId="{2CCED08F-E211-40C5-8729-162E3E0C31E6}">
      <dgm:prSet phldrT="[Text]" custT="1"/>
      <dgm:spPr/>
      <dgm:t>
        <a:bodyPr/>
        <a:lstStyle/>
        <a:p>
          <a:r>
            <a:rPr lang="de-DE" sz="2200" noProof="0" dirty="0"/>
            <a:t>Berücksichtigen unterschiedlicher Lebenssituationen von Team Mitgliedern</a:t>
          </a:r>
        </a:p>
      </dgm:t>
    </dgm:pt>
    <dgm:pt modelId="{38D9CB76-3F6F-4967-89A8-C03483AB5681}" type="parTrans" cxnId="{DDAF684D-F52E-46DD-8FAF-95863591B2DD}">
      <dgm:prSet/>
      <dgm:spPr/>
      <dgm:t>
        <a:bodyPr/>
        <a:lstStyle/>
        <a:p>
          <a:endParaRPr lang="de-DE"/>
        </a:p>
      </dgm:t>
    </dgm:pt>
    <dgm:pt modelId="{C4A00A36-58F9-4BC9-AC13-8BEEA2896C12}" type="sibTrans" cxnId="{DDAF684D-F52E-46DD-8FAF-95863591B2DD}">
      <dgm:prSet/>
      <dgm:spPr/>
      <dgm:t>
        <a:bodyPr/>
        <a:lstStyle/>
        <a:p>
          <a:endParaRPr lang="de-DE"/>
        </a:p>
      </dgm:t>
    </dgm:pt>
    <dgm:pt modelId="{A9348F39-10F0-4D14-8F7C-D2812362E5FE}">
      <dgm:prSet phldrT="[Text]"/>
      <dgm:spPr/>
      <dgm:t>
        <a:bodyPr/>
        <a:lstStyle/>
        <a:p>
          <a:endParaRPr lang="de-DE" sz="1900" dirty="0"/>
        </a:p>
      </dgm:t>
    </dgm:pt>
    <dgm:pt modelId="{8603F6F4-173C-4EE6-88EC-BD3D70C61D0E}" type="parTrans" cxnId="{A6957F70-EBA4-4C8D-8838-FF0485E32684}">
      <dgm:prSet/>
      <dgm:spPr/>
      <dgm:t>
        <a:bodyPr/>
        <a:lstStyle/>
        <a:p>
          <a:endParaRPr lang="de-DE"/>
        </a:p>
      </dgm:t>
    </dgm:pt>
    <dgm:pt modelId="{BB4A24A1-F5D4-4E4F-97BC-5255582E6AC0}" type="sibTrans" cxnId="{A6957F70-EBA4-4C8D-8838-FF0485E32684}">
      <dgm:prSet/>
      <dgm:spPr/>
      <dgm:t>
        <a:bodyPr/>
        <a:lstStyle/>
        <a:p>
          <a:endParaRPr lang="de-DE"/>
        </a:p>
      </dgm:t>
    </dgm:pt>
    <dgm:pt modelId="{330F24E5-B54C-46B4-9063-AD1BA891ACBE}">
      <dgm:prSet phldrT="[Text]" custT="1"/>
      <dgm:spPr/>
      <dgm:t>
        <a:bodyPr/>
        <a:lstStyle/>
        <a:p>
          <a:r>
            <a:rPr lang="de-DE" sz="2000" noProof="0" dirty="0"/>
            <a:t>Fehlen von Face-</a:t>
          </a:r>
          <a:r>
            <a:rPr lang="de-DE" sz="2000" noProof="0" dirty="0" err="1"/>
            <a:t>to</a:t>
          </a:r>
          <a:r>
            <a:rPr lang="de-DE" sz="2000" noProof="0" dirty="0"/>
            <a:t>-Face Kommunikation und Meetings</a:t>
          </a:r>
        </a:p>
      </dgm:t>
    </dgm:pt>
    <dgm:pt modelId="{D0F3CE7F-493E-487B-BD4C-4D09FE59F775}" type="parTrans" cxnId="{F2A7AE58-1E12-4F84-988E-A387953951B2}">
      <dgm:prSet/>
      <dgm:spPr/>
      <dgm:t>
        <a:bodyPr/>
        <a:lstStyle/>
        <a:p>
          <a:endParaRPr lang="de-DE"/>
        </a:p>
      </dgm:t>
    </dgm:pt>
    <dgm:pt modelId="{B21BECB2-F215-466F-8E51-74BB7B64C7B3}" type="sibTrans" cxnId="{F2A7AE58-1E12-4F84-988E-A387953951B2}">
      <dgm:prSet/>
      <dgm:spPr/>
      <dgm:t>
        <a:bodyPr/>
        <a:lstStyle/>
        <a:p>
          <a:endParaRPr lang="de-DE"/>
        </a:p>
      </dgm:t>
    </dgm:pt>
    <dgm:pt modelId="{7AA6EC31-63B4-45BE-A9D8-8DE9DCA52E02}">
      <dgm:prSet phldrT="[Text]"/>
      <dgm:spPr/>
      <dgm:t>
        <a:bodyPr/>
        <a:lstStyle/>
        <a:p>
          <a:r>
            <a:rPr lang="de-DE" noProof="0" dirty="0"/>
            <a:t>Fehlen v. a. von mentaler und emotionaler sozialer Verbundenheit </a:t>
          </a:r>
        </a:p>
      </dgm:t>
    </dgm:pt>
    <dgm:pt modelId="{DB8856EE-7A84-43A7-A3B0-E84AF9BE4A97}" type="sibTrans" cxnId="{D8FA8FD8-A94D-41F1-BE12-813450840159}">
      <dgm:prSet/>
      <dgm:spPr/>
      <dgm:t>
        <a:bodyPr/>
        <a:lstStyle/>
        <a:p>
          <a:endParaRPr lang="de-DE"/>
        </a:p>
      </dgm:t>
    </dgm:pt>
    <dgm:pt modelId="{F41C6BB0-425B-4CEE-9726-F299F9D15A2B}" type="parTrans" cxnId="{D8FA8FD8-A94D-41F1-BE12-813450840159}">
      <dgm:prSet/>
      <dgm:spPr/>
      <dgm:t>
        <a:bodyPr/>
        <a:lstStyle/>
        <a:p>
          <a:endParaRPr lang="de-DE"/>
        </a:p>
      </dgm:t>
    </dgm:pt>
    <dgm:pt modelId="{4854581C-8269-44BE-9794-23C0A8AB284A}" type="pres">
      <dgm:prSet presAssocID="{9D0834C3-3C9C-4F12-81DC-8AAD44D74891}" presName="linear" presStyleCnt="0">
        <dgm:presLayoutVars>
          <dgm:dir/>
          <dgm:resizeHandles val="exact"/>
        </dgm:presLayoutVars>
      </dgm:prSet>
      <dgm:spPr/>
    </dgm:pt>
    <dgm:pt modelId="{9AEB3D00-1B2D-4CF3-856B-1B1D4067B9EC}" type="pres">
      <dgm:prSet presAssocID="{33A482CD-3E79-4E47-A4D8-9D92D79AE4B0}" presName="comp" presStyleCnt="0"/>
      <dgm:spPr/>
    </dgm:pt>
    <dgm:pt modelId="{437D6A3E-97C1-4384-A377-EBD2C6199968}" type="pres">
      <dgm:prSet presAssocID="{33A482CD-3E79-4E47-A4D8-9D92D79AE4B0}" presName="box" presStyleLbl="node1" presStyleIdx="0" presStyleCnt="3"/>
      <dgm:spPr/>
    </dgm:pt>
    <dgm:pt modelId="{D93846ED-7010-46FA-BFB9-437651B3E0E7}" type="pres">
      <dgm:prSet presAssocID="{33A482CD-3E79-4E47-A4D8-9D92D79AE4B0}" presName="img" presStyleLbl="fgImgPlace1" presStyleIdx="0" presStyleCnt="3"/>
      <dgm:spPr>
        <a:solidFill>
          <a:srgbClr val="CCDAE6"/>
        </a:solidFill>
      </dgm:spPr>
    </dgm:pt>
    <dgm:pt modelId="{B36DA42E-CBDB-42CF-B184-899AAB1FC0B6}" type="pres">
      <dgm:prSet presAssocID="{33A482CD-3E79-4E47-A4D8-9D92D79AE4B0}" presName="text" presStyleLbl="node1" presStyleIdx="0" presStyleCnt="3">
        <dgm:presLayoutVars>
          <dgm:bulletEnabled val="1"/>
        </dgm:presLayoutVars>
      </dgm:prSet>
      <dgm:spPr/>
    </dgm:pt>
    <dgm:pt modelId="{B487B418-93B7-42F7-BFE9-BAC9BFACFF1D}" type="pres">
      <dgm:prSet presAssocID="{38D612D1-8CD2-47CE-8F5D-C48C802E459F}" presName="spacer" presStyleCnt="0"/>
      <dgm:spPr/>
    </dgm:pt>
    <dgm:pt modelId="{E9C21E43-0CA4-4A80-8F77-82AA21624E40}" type="pres">
      <dgm:prSet presAssocID="{D2C2881E-559A-41F1-80D4-412E1AA3FC6E}" presName="comp" presStyleCnt="0"/>
      <dgm:spPr/>
    </dgm:pt>
    <dgm:pt modelId="{D71DBEF2-13C4-4C7E-A65D-8AEB100A9055}" type="pres">
      <dgm:prSet presAssocID="{D2C2881E-559A-41F1-80D4-412E1AA3FC6E}" presName="box" presStyleLbl="node1" presStyleIdx="1" presStyleCnt="3"/>
      <dgm:spPr/>
    </dgm:pt>
    <dgm:pt modelId="{17E66203-628D-4465-B683-DB8F30CB1662}" type="pres">
      <dgm:prSet presAssocID="{D2C2881E-559A-41F1-80D4-412E1AA3FC6E}" presName="img" presStyleLbl="fgImgPlace1" presStyleIdx="1" presStyleCnt="3"/>
      <dgm:spPr>
        <a:solidFill>
          <a:srgbClr val="CCDAE6"/>
        </a:solidFill>
      </dgm:spPr>
    </dgm:pt>
    <dgm:pt modelId="{B178C281-95B8-4C68-864F-61BB7C004609}" type="pres">
      <dgm:prSet presAssocID="{D2C2881E-559A-41F1-80D4-412E1AA3FC6E}" presName="text" presStyleLbl="node1" presStyleIdx="1" presStyleCnt="3">
        <dgm:presLayoutVars>
          <dgm:bulletEnabled val="1"/>
        </dgm:presLayoutVars>
      </dgm:prSet>
      <dgm:spPr/>
    </dgm:pt>
    <dgm:pt modelId="{6BC4ECB2-D7E3-431D-85EB-88F2C17D5960}" type="pres">
      <dgm:prSet presAssocID="{EEB4886F-D65D-40DA-AA86-13E72940538E}" presName="spacer" presStyleCnt="0"/>
      <dgm:spPr/>
    </dgm:pt>
    <dgm:pt modelId="{83FA1B0E-08D7-4C6F-9561-7528C34ADB8F}" type="pres">
      <dgm:prSet presAssocID="{1214FD19-3C3A-4670-97F4-D30557AC2E4E}" presName="comp" presStyleCnt="0"/>
      <dgm:spPr/>
    </dgm:pt>
    <dgm:pt modelId="{7818B5D2-52E9-4770-92B3-E67542C9BFCB}" type="pres">
      <dgm:prSet presAssocID="{1214FD19-3C3A-4670-97F4-D30557AC2E4E}" presName="box" presStyleLbl="node1" presStyleIdx="2" presStyleCnt="3"/>
      <dgm:spPr/>
    </dgm:pt>
    <dgm:pt modelId="{289C141D-41E4-4DF8-BD47-7EF2CCA9BAF1}" type="pres">
      <dgm:prSet presAssocID="{1214FD19-3C3A-4670-97F4-D30557AC2E4E}" presName="img" presStyleLbl="fgImgPlace1" presStyleIdx="2" presStyleCnt="3"/>
      <dgm:spPr>
        <a:solidFill>
          <a:srgbClr val="CCDAE6"/>
        </a:solidFill>
      </dgm:spPr>
    </dgm:pt>
    <dgm:pt modelId="{650B2269-047C-4D53-AFA4-3568EDB3F4B3}" type="pres">
      <dgm:prSet presAssocID="{1214FD19-3C3A-4670-97F4-D30557AC2E4E}" presName="text" presStyleLbl="node1" presStyleIdx="2" presStyleCnt="3">
        <dgm:presLayoutVars>
          <dgm:bulletEnabled val="1"/>
        </dgm:presLayoutVars>
      </dgm:prSet>
      <dgm:spPr/>
    </dgm:pt>
  </dgm:ptLst>
  <dgm:cxnLst>
    <dgm:cxn modelId="{DFD3A20A-91E4-4428-8322-32230FB5E4A8}" type="presOf" srcId="{2CCED08F-E211-40C5-8729-162E3E0C31E6}" destId="{437D6A3E-97C1-4384-A377-EBD2C6199968}" srcOrd="0" destOrd="2" presId="urn:microsoft.com/office/officeart/2005/8/layout/vList4"/>
    <dgm:cxn modelId="{D1B8370C-C4E2-474C-B6D7-D4DEA8C5BE32}" srcId="{9D0834C3-3C9C-4F12-81DC-8AAD44D74891}" destId="{1214FD19-3C3A-4670-97F4-D30557AC2E4E}" srcOrd="2" destOrd="0" parTransId="{0406B7F8-117F-4A37-8ABC-1F9390BEF94A}" sibTransId="{509F7BC3-8ADD-453C-8F2A-FA0B8206FAE0}"/>
    <dgm:cxn modelId="{77D3D717-22BB-4285-86CE-E1A458E051AE}" type="presOf" srcId="{1214FD19-3C3A-4670-97F4-D30557AC2E4E}" destId="{7818B5D2-52E9-4770-92B3-E67542C9BFCB}" srcOrd="0" destOrd="0" presId="urn:microsoft.com/office/officeart/2005/8/layout/vList4"/>
    <dgm:cxn modelId="{B600162D-5E34-4CB6-B8EE-1A8A60160F2B}" type="presOf" srcId="{698E15AD-A92E-4EDC-BEEA-DCDA271CDEEE}" destId="{437D6A3E-97C1-4384-A377-EBD2C6199968}" srcOrd="0" destOrd="1" presId="urn:microsoft.com/office/officeart/2005/8/layout/vList4"/>
    <dgm:cxn modelId="{41D2E02D-EF5F-4B00-B279-BB934A2C49A3}" type="presOf" srcId="{7AA6EC31-63B4-45BE-A9D8-8DE9DCA52E02}" destId="{7818B5D2-52E9-4770-92B3-E67542C9BFCB}" srcOrd="0" destOrd="1" presId="urn:microsoft.com/office/officeart/2005/8/layout/vList4"/>
    <dgm:cxn modelId="{03EBF131-7AE6-4B98-98C2-F65B947B75DB}" type="presOf" srcId="{D2C2881E-559A-41F1-80D4-412E1AA3FC6E}" destId="{B178C281-95B8-4C68-864F-61BB7C004609}" srcOrd="1" destOrd="0" presId="urn:microsoft.com/office/officeart/2005/8/layout/vList4"/>
    <dgm:cxn modelId="{8C6DE535-C9AA-4047-BB44-7A57F3B75E39}" type="presOf" srcId="{A9348F39-10F0-4D14-8F7C-D2812362E5FE}" destId="{B178C281-95B8-4C68-864F-61BB7C004609}" srcOrd="1" destOrd="3" presId="urn:microsoft.com/office/officeart/2005/8/layout/vList4"/>
    <dgm:cxn modelId="{B1E5AC3F-4CFB-469B-8A44-D6F5D88150F0}" type="presOf" srcId="{554FAFDD-039E-464B-8209-FF718C5584FB}" destId="{B178C281-95B8-4C68-864F-61BB7C004609}" srcOrd="1" destOrd="1" presId="urn:microsoft.com/office/officeart/2005/8/layout/vList4"/>
    <dgm:cxn modelId="{44B47E61-1D4A-4D91-B92B-CD1BCB236E2B}" type="presOf" srcId="{7AA6EC31-63B4-45BE-A9D8-8DE9DCA52E02}" destId="{650B2269-047C-4D53-AFA4-3568EDB3F4B3}" srcOrd="1" destOrd="1" presId="urn:microsoft.com/office/officeart/2005/8/layout/vList4"/>
    <dgm:cxn modelId="{DDAF684D-F52E-46DD-8FAF-95863591B2DD}" srcId="{33A482CD-3E79-4E47-A4D8-9D92D79AE4B0}" destId="{2CCED08F-E211-40C5-8729-162E3E0C31E6}" srcOrd="1" destOrd="0" parTransId="{38D9CB76-3F6F-4967-89A8-C03483AB5681}" sibTransId="{C4A00A36-58F9-4BC9-AC13-8BEEA2896C12}"/>
    <dgm:cxn modelId="{A6957F70-EBA4-4C8D-8838-FF0485E32684}" srcId="{D2C2881E-559A-41F1-80D4-412E1AA3FC6E}" destId="{A9348F39-10F0-4D14-8F7C-D2812362E5FE}" srcOrd="2" destOrd="0" parTransId="{8603F6F4-173C-4EE6-88EC-BD3D70C61D0E}" sibTransId="{BB4A24A1-F5D4-4E4F-97BC-5255582E6AC0}"/>
    <dgm:cxn modelId="{DBCE9D72-52CE-4E8A-930A-9D1AE4E1515D}" type="presOf" srcId="{A29422A5-EEFA-4B73-B612-DE9F89FA7361}" destId="{650B2269-047C-4D53-AFA4-3568EDB3F4B3}" srcOrd="1" destOrd="2" presId="urn:microsoft.com/office/officeart/2005/8/layout/vList4"/>
    <dgm:cxn modelId="{B7E6A353-FBA2-4BAC-B0BD-4581D42E69BA}" type="presOf" srcId="{330F24E5-B54C-46B4-9063-AD1BA891ACBE}" destId="{B178C281-95B8-4C68-864F-61BB7C004609}" srcOrd="1" destOrd="2" presId="urn:microsoft.com/office/officeart/2005/8/layout/vList4"/>
    <dgm:cxn modelId="{F2A7AE58-1E12-4F84-988E-A387953951B2}" srcId="{D2C2881E-559A-41F1-80D4-412E1AA3FC6E}" destId="{330F24E5-B54C-46B4-9063-AD1BA891ACBE}" srcOrd="1" destOrd="0" parTransId="{D0F3CE7F-493E-487B-BD4C-4D09FE59F775}" sibTransId="{B21BECB2-F215-466F-8E51-74BB7B64C7B3}"/>
    <dgm:cxn modelId="{242B3082-9A97-49DE-BA1C-A7B1C7F445B5}" type="presOf" srcId="{1214FD19-3C3A-4670-97F4-D30557AC2E4E}" destId="{650B2269-047C-4D53-AFA4-3568EDB3F4B3}" srcOrd="1" destOrd="0" presId="urn:microsoft.com/office/officeart/2005/8/layout/vList4"/>
    <dgm:cxn modelId="{D84CE784-A1AC-445A-AA55-E8DFBDBB4AEB}" srcId="{9D0834C3-3C9C-4F12-81DC-8AAD44D74891}" destId="{33A482CD-3E79-4E47-A4D8-9D92D79AE4B0}" srcOrd="0" destOrd="0" parTransId="{08E1324F-28AF-455D-B277-FA3F24685B97}" sibTransId="{38D612D1-8CD2-47CE-8F5D-C48C802E459F}"/>
    <dgm:cxn modelId="{D38D9687-6DFF-42D5-951F-C3B4672179A7}" type="presOf" srcId="{33A482CD-3E79-4E47-A4D8-9D92D79AE4B0}" destId="{437D6A3E-97C1-4384-A377-EBD2C6199968}" srcOrd="0" destOrd="0" presId="urn:microsoft.com/office/officeart/2005/8/layout/vList4"/>
    <dgm:cxn modelId="{72234B8B-018E-4F7C-8F90-0163E3C3C8FE}" type="presOf" srcId="{9D0834C3-3C9C-4F12-81DC-8AAD44D74891}" destId="{4854581C-8269-44BE-9794-23C0A8AB284A}" srcOrd="0" destOrd="0" presId="urn:microsoft.com/office/officeart/2005/8/layout/vList4"/>
    <dgm:cxn modelId="{731BA58F-1118-44B7-A65F-51E3C52AF82B}" type="presOf" srcId="{D2C2881E-559A-41F1-80D4-412E1AA3FC6E}" destId="{D71DBEF2-13C4-4C7E-A65D-8AEB100A9055}" srcOrd="0" destOrd="0" presId="urn:microsoft.com/office/officeart/2005/8/layout/vList4"/>
    <dgm:cxn modelId="{4323C391-C008-4CBE-91CD-9D1C21AE35FE}" srcId="{D2C2881E-559A-41F1-80D4-412E1AA3FC6E}" destId="{554FAFDD-039E-464B-8209-FF718C5584FB}" srcOrd="0" destOrd="0" parTransId="{5E301843-95C5-4FE8-B0CD-FB92177F0A15}" sibTransId="{85B92C74-BCDA-44D2-8058-334A50B0B81F}"/>
    <dgm:cxn modelId="{B4BFF19B-DBA6-4F32-8BD2-D13C67E56C76}" type="presOf" srcId="{698E15AD-A92E-4EDC-BEEA-DCDA271CDEEE}" destId="{B36DA42E-CBDB-42CF-B184-899AAB1FC0B6}" srcOrd="1" destOrd="1" presId="urn:microsoft.com/office/officeart/2005/8/layout/vList4"/>
    <dgm:cxn modelId="{09DC439C-55A9-42D0-8E2E-99CD71C8DF12}" type="presOf" srcId="{330F24E5-B54C-46B4-9063-AD1BA891ACBE}" destId="{D71DBEF2-13C4-4C7E-A65D-8AEB100A9055}" srcOrd="0" destOrd="2" presId="urn:microsoft.com/office/officeart/2005/8/layout/vList4"/>
    <dgm:cxn modelId="{332C1FAC-6136-4167-913A-51166C77D499}" type="presOf" srcId="{2CCED08F-E211-40C5-8729-162E3E0C31E6}" destId="{B36DA42E-CBDB-42CF-B184-899AAB1FC0B6}" srcOrd="1" destOrd="2" presId="urn:microsoft.com/office/officeart/2005/8/layout/vList4"/>
    <dgm:cxn modelId="{529BADBF-5142-4EDE-9FA8-46FA71EF1A0B}" srcId="{9D0834C3-3C9C-4F12-81DC-8AAD44D74891}" destId="{D2C2881E-559A-41F1-80D4-412E1AA3FC6E}" srcOrd="1" destOrd="0" parTransId="{6F5D4C21-A44B-41CC-B529-FD98FF539986}" sibTransId="{EEB4886F-D65D-40DA-AA86-13E72940538E}"/>
    <dgm:cxn modelId="{061365D2-C31B-4047-838B-846C80CEEBC7}" type="presOf" srcId="{A29422A5-EEFA-4B73-B612-DE9F89FA7361}" destId="{7818B5D2-52E9-4770-92B3-E67542C9BFCB}" srcOrd="0" destOrd="2" presId="urn:microsoft.com/office/officeart/2005/8/layout/vList4"/>
    <dgm:cxn modelId="{E91BCDD6-90C5-4A22-A2CC-23841258155A}" type="presOf" srcId="{33A482CD-3E79-4E47-A4D8-9D92D79AE4B0}" destId="{B36DA42E-CBDB-42CF-B184-899AAB1FC0B6}" srcOrd="1" destOrd="0" presId="urn:microsoft.com/office/officeart/2005/8/layout/vList4"/>
    <dgm:cxn modelId="{B573C0D7-BE47-466F-A3DB-A3259877AE56}" type="presOf" srcId="{A9348F39-10F0-4D14-8F7C-D2812362E5FE}" destId="{D71DBEF2-13C4-4C7E-A65D-8AEB100A9055}" srcOrd="0" destOrd="3" presId="urn:microsoft.com/office/officeart/2005/8/layout/vList4"/>
    <dgm:cxn modelId="{D8FA8FD8-A94D-41F1-BE12-813450840159}" srcId="{1214FD19-3C3A-4670-97F4-D30557AC2E4E}" destId="{7AA6EC31-63B4-45BE-A9D8-8DE9DCA52E02}" srcOrd="0" destOrd="0" parTransId="{F41C6BB0-425B-4CEE-9726-F299F9D15A2B}" sibTransId="{DB8856EE-7A84-43A7-A3B0-E84AF9BE4A97}"/>
    <dgm:cxn modelId="{840659DB-BDDD-4379-8A0B-17BB6ADBF1F0}" srcId="{1214FD19-3C3A-4670-97F4-D30557AC2E4E}" destId="{A29422A5-EEFA-4B73-B612-DE9F89FA7361}" srcOrd="1" destOrd="0" parTransId="{CF51E7D5-C440-4D54-BEA7-E08585AC0B51}" sibTransId="{77401760-B7BA-40A3-93BA-8E8CBF6B5180}"/>
    <dgm:cxn modelId="{49ADFBE5-6757-48D6-AAE4-B75F5F04CDBA}" type="presOf" srcId="{554FAFDD-039E-464B-8209-FF718C5584FB}" destId="{D71DBEF2-13C4-4C7E-A65D-8AEB100A9055}" srcOrd="0" destOrd="1" presId="urn:microsoft.com/office/officeart/2005/8/layout/vList4"/>
    <dgm:cxn modelId="{59469BFD-44FB-42F1-90FA-B70BF119F43D}" srcId="{33A482CD-3E79-4E47-A4D8-9D92D79AE4B0}" destId="{698E15AD-A92E-4EDC-BEEA-DCDA271CDEEE}" srcOrd="0" destOrd="0" parTransId="{5408FF28-24DD-43AD-ABB7-816DB2FED3CB}" sibTransId="{1B948C09-14FC-4BA0-AF28-E9AF47830426}"/>
    <dgm:cxn modelId="{67C98A2B-73EF-4740-ADAA-92C4C43B6399}" type="presParOf" srcId="{4854581C-8269-44BE-9794-23C0A8AB284A}" destId="{9AEB3D00-1B2D-4CF3-856B-1B1D4067B9EC}" srcOrd="0" destOrd="0" presId="urn:microsoft.com/office/officeart/2005/8/layout/vList4"/>
    <dgm:cxn modelId="{0CE71FA8-C504-4A48-85A3-1CD14B7F1283}" type="presParOf" srcId="{9AEB3D00-1B2D-4CF3-856B-1B1D4067B9EC}" destId="{437D6A3E-97C1-4384-A377-EBD2C6199968}" srcOrd="0" destOrd="0" presId="urn:microsoft.com/office/officeart/2005/8/layout/vList4"/>
    <dgm:cxn modelId="{9F056D1F-CA2A-4BF9-AD86-F498F77CC413}" type="presParOf" srcId="{9AEB3D00-1B2D-4CF3-856B-1B1D4067B9EC}" destId="{D93846ED-7010-46FA-BFB9-437651B3E0E7}" srcOrd="1" destOrd="0" presId="urn:microsoft.com/office/officeart/2005/8/layout/vList4"/>
    <dgm:cxn modelId="{9F353115-818D-4535-86DE-55FACD6A8F13}" type="presParOf" srcId="{9AEB3D00-1B2D-4CF3-856B-1B1D4067B9EC}" destId="{B36DA42E-CBDB-42CF-B184-899AAB1FC0B6}" srcOrd="2" destOrd="0" presId="urn:microsoft.com/office/officeart/2005/8/layout/vList4"/>
    <dgm:cxn modelId="{73E8F35E-22C9-4D26-AB87-D0B14182ED6B}" type="presParOf" srcId="{4854581C-8269-44BE-9794-23C0A8AB284A}" destId="{B487B418-93B7-42F7-BFE9-BAC9BFACFF1D}" srcOrd="1" destOrd="0" presId="urn:microsoft.com/office/officeart/2005/8/layout/vList4"/>
    <dgm:cxn modelId="{F02FD6A5-B322-4852-B58D-5DC9C87F30D8}" type="presParOf" srcId="{4854581C-8269-44BE-9794-23C0A8AB284A}" destId="{E9C21E43-0CA4-4A80-8F77-82AA21624E40}" srcOrd="2" destOrd="0" presId="urn:microsoft.com/office/officeart/2005/8/layout/vList4"/>
    <dgm:cxn modelId="{CEED7187-05B5-4E1B-9710-5E5A228D55B0}" type="presParOf" srcId="{E9C21E43-0CA4-4A80-8F77-82AA21624E40}" destId="{D71DBEF2-13C4-4C7E-A65D-8AEB100A9055}" srcOrd="0" destOrd="0" presId="urn:microsoft.com/office/officeart/2005/8/layout/vList4"/>
    <dgm:cxn modelId="{5BDB414C-C406-44C1-942E-430760F3C282}" type="presParOf" srcId="{E9C21E43-0CA4-4A80-8F77-82AA21624E40}" destId="{17E66203-628D-4465-B683-DB8F30CB1662}" srcOrd="1" destOrd="0" presId="urn:microsoft.com/office/officeart/2005/8/layout/vList4"/>
    <dgm:cxn modelId="{8A6E54CA-17C9-483E-A699-36B9AAE74CF9}" type="presParOf" srcId="{E9C21E43-0CA4-4A80-8F77-82AA21624E40}" destId="{B178C281-95B8-4C68-864F-61BB7C004609}" srcOrd="2" destOrd="0" presId="urn:microsoft.com/office/officeart/2005/8/layout/vList4"/>
    <dgm:cxn modelId="{869CAA26-22E5-4D9B-AA7A-9EBA5F84CDBF}" type="presParOf" srcId="{4854581C-8269-44BE-9794-23C0A8AB284A}" destId="{6BC4ECB2-D7E3-431D-85EB-88F2C17D5960}" srcOrd="3" destOrd="0" presId="urn:microsoft.com/office/officeart/2005/8/layout/vList4"/>
    <dgm:cxn modelId="{E9629035-1586-4B23-B37C-4127A90FFC2B}" type="presParOf" srcId="{4854581C-8269-44BE-9794-23C0A8AB284A}" destId="{83FA1B0E-08D7-4C6F-9561-7528C34ADB8F}" srcOrd="4" destOrd="0" presId="urn:microsoft.com/office/officeart/2005/8/layout/vList4"/>
    <dgm:cxn modelId="{2ED8093C-D641-4CCF-B6D1-58A9FCF4E7E5}" type="presParOf" srcId="{83FA1B0E-08D7-4C6F-9561-7528C34ADB8F}" destId="{7818B5D2-52E9-4770-92B3-E67542C9BFCB}" srcOrd="0" destOrd="0" presId="urn:microsoft.com/office/officeart/2005/8/layout/vList4"/>
    <dgm:cxn modelId="{7EF418F9-62E5-43C9-BF16-869B2F9051CB}" type="presParOf" srcId="{83FA1B0E-08D7-4C6F-9561-7528C34ADB8F}" destId="{289C141D-41E4-4DF8-BD47-7EF2CCA9BAF1}" srcOrd="1" destOrd="0" presId="urn:microsoft.com/office/officeart/2005/8/layout/vList4"/>
    <dgm:cxn modelId="{85705499-DDD8-4505-AC15-9BD094A26FE5}" type="presParOf" srcId="{83FA1B0E-08D7-4C6F-9561-7528C34ADB8F}" destId="{650B2269-047C-4D53-AFA4-3568EDB3F4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16326-EF36-443D-95F2-E0F195DF71A7}" type="doc">
      <dgm:prSet loTypeId="urn:microsoft.com/office/officeart/2005/8/layout/vList4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EC1709E2-81D8-4AE9-99FB-DA6EBFFAE0B3}">
      <dgm:prSet phldrT="[Text]" custT="1"/>
      <dgm:spPr/>
      <dgm:t>
        <a:bodyPr/>
        <a:lstStyle/>
        <a:p>
          <a:r>
            <a:rPr lang="de-DE" sz="2400" b="1" dirty="0"/>
            <a:t>Verständnis entwickeln</a:t>
          </a:r>
        </a:p>
      </dgm:t>
    </dgm:pt>
    <dgm:pt modelId="{F483AB0C-E7C7-4429-9186-6B7F77D9D99D}" type="parTrans" cxnId="{5F82E2F4-D1F5-4FE7-9B6B-73EAC421AACF}">
      <dgm:prSet/>
      <dgm:spPr/>
      <dgm:t>
        <a:bodyPr/>
        <a:lstStyle/>
        <a:p>
          <a:endParaRPr lang="de-DE"/>
        </a:p>
      </dgm:t>
    </dgm:pt>
    <dgm:pt modelId="{CDE76ADC-6A97-4DB9-8E1F-0D4A7AE52544}" type="sibTrans" cxnId="{5F82E2F4-D1F5-4FE7-9B6B-73EAC421AACF}">
      <dgm:prSet/>
      <dgm:spPr/>
      <dgm:t>
        <a:bodyPr/>
        <a:lstStyle/>
        <a:p>
          <a:endParaRPr lang="de-DE"/>
        </a:p>
      </dgm:t>
    </dgm:pt>
    <dgm:pt modelId="{A116F984-BD7A-4BBA-832C-7D5C7A170E6D}">
      <dgm:prSet phldrT="[Text]"/>
      <dgm:spPr/>
      <dgm:t>
        <a:bodyPr/>
        <a:lstStyle/>
        <a:p>
          <a:r>
            <a:rPr lang="de-DE" sz="2100" dirty="0"/>
            <a:t>Akzeptanz der derzeitigen Situation</a:t>
          </a:r>
        </a:p>
      </dgm:t>
    </dgm:pt>
    <dgm:pt modelId="{9FE411C5-B3E2-4673-A86E-C5C7741C74E0}" type="parTrans" cxnId="{1C785CE5-9D5D-49F3-84CA-0FF20A248333}">
      <dgm:prSet/>
      <dgm:spPr/>
      <dgm:t>
        <a:bodyPr/>
        <a:lstStyle/>
        <a:p>
          <a:endParaRPr lang="de-DE"/>
        </a:p>
      </dgm:t>
    </dgm:pt>
    <dgm:pt modelId="{AB5955E3-E49A-4F23-885C-0E3D1ABE913D}" type="sibTrans" cxnId="{1C785CE5-9D5D-49F3-84CA-0FF20A248333}">
      <dgm:prSet/>
      <dgm:spPr/>
      <dgm:t>
        <a:bodyPr/>
        <a:lstStyle/>
        <a:p>
          <a:endParaRPr lang="de-DE"/>
        </a:p>
      </dgm:t>
    </dgm:pt>
    <dgm:pt modelId="{A3A6C5D5-BF29-4A3F-8623-17B50BE74876}">
      <dgm:prSet phldrT="[Text]"/>
      <dgm:spPr/>
      <dgm:t>
        <a:bodyPr/>
        <a:lstStyle/>
        <a:p>
          <a:r>
            <a:rPr lang="de-DE" sz="2100" dirty="0"/>
            <a:t>Offenheit für weitere Online-Meetings und für deren Verbesserung schaffen</a:t>
          </a:r>
        </a:p>
      </dgm:t>
    </dgm:pt>
    <dgm:pt modelId="{0F328B69-667C-4ED5-BF98-F15E7AD5120D}" type="parTrans" cxnId="{45A57710-A3EB-496D-8E0E-66F0901B4A45}">
      <dgm:prSet/>
      <dgm:spPr/>
      <dgm:t>
        <a:bodyPr/>
        <a:lstStyle/>
        <a:p>
          <a:endParaRPr lang="de-DE"/>
        </a:p>
      </dgm:t>
    </dgm:pt>
    <dgm:pt modelId="{1B71992D-8F2D-4D3A-8EF6-C93193A742D0}" type="sibTrans" cxnId="{45A57710-A3EB-496D-8E0E-66F0901B4A45}">
      <dgm:prSet/>
      <dgm:spPr/>
      <dgm:t>
        <a:bodyPr/>
        <a:lstStyle/>
        <a:p>
          <a:endParaRPr lang="de-DE"/>
        </a:p>
      </dgm:t>
    </dgm:pt>
    <dgm:pt modelId="{6BED0DD8-FAD4-4EBC-8E78-BF4918B5548E}">
      <dgm:prSet phldrT="[Text]" custT="1"/>
      <dgm:spPr/>
      <dgm:t>
        <a:bodyPr/>
        <a:lstStyle/>
        <a:p>
          <a:r>
            <a:rPr lang="de-DE" sz="2400" b="1" dirty="0"/>
            <a:t>Übertragung</a:t>
          </a:r>
        </a:p>
      </dgm:t>
    </dgm:pt>
    <dgm:pt modelId="{E0C921EF-3C11-48E8-B4B8-F592D7B44F68}" type="parTrans" cxnId="{787A7505-25C6-494B-84F7-BA2565BA3605}">
      <dgm:prSet/>
      <dgm:spPr/>
      <dgm:t>
        <a:bodyPr/>
        <a:lstStyle/>
        <a:p>
          <a:endParaRPr lang="de-DE"/>
        </a:p>
      </dgm:t>
    </dgm:pt>
    <dgm:pt modelId="{4C6153CE-6BE8-4F8F-9293-1AD0C230EA1F}" type="sibTrans" cxnId="{787A7505-25C6-494B-84F7-BA2565BA3605}">
      <dgm:prSet/>
      <dgm:spPr/>
      <dgm:t>
        <a:bodyPr/>
        <a:lstStyle/>
        <a:p>
          <a:endParaRPr lang="de-DE"/>
        </a:p>
      </dgm:t>
    </dgm:pt>
    <dgm:pt modelId="{482C6A6D-958B-464B-A6D9-9562958943AA}">
      <dgm:prSet phldrT="[Text]"/>
      <dgm:spPr/>
      <dgm:t>
        <a:bodyPr/>
        <a:lstStyle/>
        <a:p>
          <a:r>
            <a:rPr lang="de-DE" sz="2200" dirty="0"/>
            <a:t>Hier erworbenes Wissen in anderen Online-Meetings anwenden </a:t>
          </a:r>
        </a:p>
      </dgm:t>
    </dgm:pt>
    <dgm:pt modelId="{AD05B02C-9FB3-4C9D-AE4B-E0378A2A1FA9}" type="parTrans" cxnId="{B8B2F974-6B41-40E5-82B9-1397F20AB71F}">
      <dgm:prSet/>
      <dgm:spPr/>
      <dgm:t>
        <a:bodyPr/>
        <a:lstStyle/>
        <a:p>
          <a:endParaRPr lang="de-DE"/>
        </a:p>
      </dgm:t>
    </dgm:pt>
    <dgm:pt modelId="{CD3E057F-81A7-4AAA-BC80-DB94F54F7C90}" type="sibTrans" cxnId="{B8B2F974-6B41-40E5-82B9-1397F20AB71F}">
      <dgm:prSet/>
      <dgm:spPr/>
      <dgm:t>
        <a:bodyPr/>
        <a:lstStyle/>
        <a:p>
          <a:endParaRPr lang="de-DE"/>
        </a:p>
      </dgm:t>
    </dgm:pt>
    <dgm:pt modelId="{BC6E01A4-426D-4379-93C3-4CF9391131C8}">
      <dgm:prSet phldrT="[Text]"/>
      <dgm:spPr/>
      <dgm:t>
        <a:bodyPr/>
        <a:lstStyle/>
        <a:p>
          <a:r>
            <a:rPr lang="de-DE" sz="2200" dirty="0"/>
            <a:t>Eigenes Verhalten in anderen Online-Meetings bewusst anpassen</a:t>
          </a:r>
        </a:p>
      </dgm:t>
    </dgm:pt>
    <dgm:pt modelId="{957035F5-73CA-4E73-9DC9-432057474CA3}" type="parTrans" cxnId="{9F790762-744A-457F-AE54-1FEFC8979643}">
      <dgm:prSet/>
      <dgm:spPr/>
      <dgm:t>
        <a:bodyPr/>
        <a:lstStyle/>
        <a:p>
          <a:endParaRPr lang="de-DE"/>
        </a:p>
      </dgm:t>
    </dgm:pt>
    <dgm:pt modelId="{A80B50E4-A481-4351-A3D5-B5F9307E2587}" type="sibTrans" cxnId="{9F790762-744A-457F-AE54-1FEFC8979643}">
      <dgm:prSet/>
      <dgm:spPr/>
      <dgm:t>
        <a:bodyPr/>
        <a:lstStyle/>
        <a:p>
          <a:endParaRPr lang="de-DE"/>
        </a:p>
      </dgm:t>
    </dgm:pt>
    <dgm:pt modelId="{D884639E-0CE4-4E53-BDF1-1255F850432B}">
      <dgm:prSet custT="1"/>
      <dgm:spPr/>
      <dgm:t>
        <a:bodyPr/>
        <a:lstStyle/>
        <a:p>
          <a:r>
            <a:rPr lang="de-DE" sz="2400" b="1" dirty="0"/>
            <a:t>Selbstreflexion</a:t>
          </a:r>
        </a:p>
      </dgm:t>
    </dgm:pt>
    <dgm:pt modelId="{B101A22F-FFBF-4BF8-BAD4-0EEF9E19DB59}" type="parTrans" cxnId="{C2D83266-903B-4453-9B3F-67A1ED08A72C}">
      <dgm:prSet/>
      <dgm:spPr/>
      <dgm:t>
        <a:bodyPr/>
        <a:lstStyle/>
        <a:p>
          <a:endParaRPr lang="de-DE"/>
        </a:p>
      </dgm:t>
    </dgm:pt>
    <dgm:pt modelId="{5E9C0294-9D7D-4D87-97B9-22FA524639F8}" type="sibTrans" cxnId="{C2D83266-903B-4453-9B3F-67A1ED08A72C}">
      <dgm:prSet/>
      <dgm:spPr/>
      <dgm:t>
        <a:bodyPr/>
        <a:lstStyle/>
        <a:p>
          <a:endParaRPr lang="de-DE"/>
        </a:p>
      </dgm:t>
    </dgm:pt>
    <dgm:pt modelId="{AC39FD10-F767-49DD-B77D-729572B51884}">
      <dgm:prSet phldrT="[Text]"/>
      <dgm:spPr/>
      <dgm:t>
        <a:bodyPr/>
        <a:lstStyle/>
        <a:p>
          <a:r>
            <a:rPr lang="de-DE" sz="2100" dirty="0"/>
            <a:t>Wie möchte ich mich in einem berührenden Online-Meeting fühlen?</a:t>
          </a:r>
        </a:p>
      </dgm:t>
    </dgm:pt>
    <dgm:pt modelId="{36A79E18-A9AE-4D4D-B9E7-F4591D7DD533}" type="parTrans" cxnId="{566D1C75-629F-43C9-B7A4-62EDDCD2D90B}">
      <dgm:prSet/>
      <dgm:spPr/>
      <dgm:t>
        <a:bodyPr/>
        <a:lstStyle/>
        <a:p>
          <a:endParaRPr lang="de-DE"/>
        </a:p>
      </dgm:t>
    </dgm:pt>
    <dgm:pt modelId="{6B704C25-14BA-4254-BF3F-6050B023E10C}" type="sibTrans" cxnId="{566D1C75-629F-43C9-B7A4-62EDDCD2D90B}">
      <dgm:prSet/>
      <dgm:spPr/>
      <dgm:t>
        <a:bodyPr/>
        <a:lstStyle/>
        <a:p>
          <a:endParaRPr lang="de-DE"/>
        </a:p>
      </dgm:t>
    </dgm:pt>
    <dgm:pt modelId="{A8CA616D-9D0F-49E2-9BFE-E09D4E74D5CB}">
      <dgm:prSet phldrT="[Text]"/>
      <dgm:spPr/>
      <dgm:t>
        <a:bodyPr/>
        <a:lstStyle/>
        <a:p>
          <a:r>
            <a:rPr lang="de-DE" sz="2100" dirty="0"/>
            <a:t>Welche Wirkung möchte ich auf die anderen Teilnehmenden haben?</a:t>
          </a:r>
        </a:p>
      </dgm:t>
    </dgm:pt>
    <dgm:pt modelId="{9C6BFEBE-1F55-4477-B805-9160FBC1D183}" type="parTrans" cxnId="{B37D1282-2AFA-4590-BB1E-1E782909D1E7}">
      <dgm:prSet/>
      <dgm:spPr/>
      <dgm:t>
        <a:bodyPr/>
        <a:lstStyle/>
        <a:p>
          <a:endParaRPr lang="de-DE"/>
        </a:p>
      </dgm:t>
    </dgm:pt>
    <dgm:pt modelId="{C6464F14-36A8-4A72-A17B-096126CC3D3B}" type="sibTrans" cxnId="{B37D1282-2AFA-4590-BB1E-1E782909D1E7}">
      <dgm:prSet/>
      <dgm:spPr/>
      <dgm:t>
        <a:bodyPr/>
        <a:lstStyle/>
        <a:p>
          <a:endParaRPr lang="de-DE"/>
        </a:p>
      </dgm:t>
    </dgm:pt>
    <dgm:pt modelId="{07AA5010-BD4A-4442-803F-4E1A73B87792}" type="pres">
      <dgm:prSet presAssocID="{CF216326-EF36-443D-95F2-E0F195DF71A7}" presName="linear" presStyleCnt="0">
        <dgm:presLayoutVars>
          <dgm:dir/>
          <dgm:resizeHandles val="exact"/>
        </dgm:presLayoutVars>
      </dgm:prSet>
      <dgm:spPr/>
    </dgm:pt>
    <dgm:pt modelId="{CB38A0F7-E4CE-43C5-99AC-3F0F184C68F4}" type="pres">
      <dgm:prSet presAssocID="{EC1709E2-81D8-4AE9-99FB-DA6EBFFAE0B3}" presName="comp" presStyleCnt="0"/>
      <dgm:spPr/>
    </dgm:pt>
    <dgm:pt modelId="{50AEF93E-4CD0-4B9E-8E60-0A51E7542DE5}" type="pres">
      <dgm:prSet presAssocID="{EC1709E2-81D8-4AE9-99FB-DA6EBFFAE0B3}" presName="box" presStyleLbl="node1" presStyleIdx="0" presStyleCnt="3"/>
      <dgm:spPr/>
    </dgm:pt>
    <dgm:pt modelId="{27D30D86-C136-488F-B7EF-0ECE27A80A59}" type="pres">
      <dgm:prSet presAssocID="{EC1709E2-81D8-4AE9-99FB-DA6EBFFAE0B3}" presName="img" presStyleLbl="fgImgPlace1" presStyleIdx="0" presStyleCnt="3"/>
      <dgm:spPr>
        <a:solidFill>
          <a:srgbClr val="CCDAE6"/>
        </a:solidFill>
      </dgm:spPr>
    </dgm:pt>
    <dgm:pt modelId="{7941F993-79FA-4C63-84B2-D80AD9BF1C84}" type="pres">
      <dgm:prSet presAssocID="{EC1709E2-81D8-4AE9-99FB-DA6EBFFAE0B3}" presName="text" presStyleLbl="node1" presStyleIdx="0" presStyleCnt="3">
        <dgm:presLayoutVars>
          <dgm:bulletEnabled val="1"/>
        </dgm:presLayoutVars>
      </dgm:prSet>
      <dgm:spPr/>
    </dgm:pt>
    <dgm:pt modelId="{6FDCE3AD-189C-4EBF-8C3C-2920A4A0046D}" type="pres">
      <dgm:prSet presAssocID="{CDE76ADC-6A97-4DB9-8E1F-0D4A7AE52544}" presName="spacer" presStyleCnt="0"/>
      <dgm:spPr/>
    </dgm:pt>
    <dgm:pt modelId="{BC1D45C4-5342-45B8-8C77-BBC9E3873EF9}" type="pres">
      <dgm:prSet presAssocID="{D884639E-0CE4-4E53-BDF1-1255F850432B}" presName="comp" presStyleCnt="0"/>
      <dgm:spPr/>
    </dgm:pt>
    <dgm:pt modelId="{CFC28325-2BAD-4C0D-944E-75603247EF0B}" type="pres">
      <dgm:prSet presAssocID="{D884639E-0CE4-4E53-BDF1-1255F850432B}" presName="box" presStyleLbl="node1" presStyleIdx="1" presStyleCnt="3"/>
      <dgm:spPr/>
    </dgm:pt>
    <dgm:pt modelId="{16AE6C53-850C-42FE-A860-8699EC2F02BB}" type="pres">
      <dgm:prSet presAssocID="{D884639E-0CE4-4E53-BDF1-1255F850432B}" presName="img" presStyleLbl="fgImgPlace1" presStyleIdx="1" presStyleCnt="3"/>
      <dgm:spPr>
        <a:solidFill>
          <a:srgbClr val="CCDAE6"/>
        </a:solidFill>
      </dgm:spPr>
    </dgm:pt>
    <dgm:pt modelId="{70F7CD04-EB7F-495A-962D-A6E99DFD8C93}" type="pres">
      <dgm:prSet presAssocID="{D884639E-0CE4-4E53-BDF1-1255F850432B}" presName="text" presStyleLbl="node1" presStyleIdx="1" presStyleCnt="3">
        <dgm:presLayoutVars>
          <dgm:bulletEnabled val="1"/>
        </dgm:presLayoutVars>
      </dgm:prSet>
      <dgm:spPr/>
    </dgm:pt>
    <dgm:pt modelId="{07F18DBE-5DA6-4AD6-A990-13A6CFE67947}" type="pres">
      <dgm:prSet presAssocID="{5E9C0294-9D7D-4D87-97B9-22FA524639F8}" presName="spacer" presStyleCnt="0"/>
      <dgm:spPr/>
    </dgm:pt>
    <dgm:pt modelId="{EDE39084-AA1E-401C-B147-E30DD9AB9F8D}" type="pres">
      <dgm:prSet presAssocID="{6BED0DD8-FAD4-4EBC-8E78-BF4918B5548E}" presName="comp" presStyleCnt="0"/>
      <dgm:spPr/>
    </dgm:pt>
    <dgm:pt modelId="{0D8884B2-9BAC-4583-AD97-F2A41102C053}" type="pres">
      <dgm:prSet presAssocID="{6BED0DD8-FAD4-4EBC-8E78-BF4918B5548E}" presName="box" presStyleLbl="node1" presStyleIdx="2" presStyleCnt="3" custLinFactNeighborX="-4" custLinFactNeighborY="6395"/>
      <dgm:spPr/>
    </dgm:pt>
    <dgm:pt modelId="{115519AA-CFCD-4308-88D4-A00CB1BF8B47}" type="pres">
      <dgm:prSet presAssocID="{6BED0DD8-FAD4-4EBC-8E78-BF4918B5548E}" presName="img" presStyleLbl="fgImgPlace1" presStyleIdx="2" presStyleCnt="3" custLinFactNeighborX="762" custLinFactNeighborY="-2634"/>
      <dgm:spPr>
        <a:solidFill>
          <a:srgbClr val="CCDAE6"/>
        </a:solidFill>
      </dgm:spPr>
    </dgm:pt>
    <dgm:pt modelId="{DE2FB639-8DF1-4DB8-AEC5-26C21083AD04}" type="pres">
      <dgm:prSet presAssocID="{6BED0DD8-FAD4-4EBC-8E78-BF4918B5548E}" presName="text" presStyleLbl="node1" presStyleIdx="2" presStyleCnt="3">
        <dgm:presLayoutVars>
          <dgm:bulletEnabled val="1"/>
        </dgm:presLayoutVars>
      </dgm:prSet>
      <dgm:spPr/>
    </dgm:pt>
  </dgm:ptLst>
  <dgm:cxnLst>
    <dgm:cxn modelId="{AF936205-DFB0-41FD-B32A-0C395FC84252}" type="presOf" srcId="{6BED0DD8-FAD4-4EBC-8E78-BF4918B5548E}" destId="{0D8884B2-9BAC-4583-AD97-F2A41102C053}" srcOrd="0" destOrd="0" presId="urn:microsoft.com/office/officeart/2005/8/layout/vList4"/>
    <dgm:cxn modelId="{787A7505-25C6-494B-84F7-BA2565BA3605}" srcId="{CF216326-EF36-443D-95F2-E0F195DF71A7}" destId="{6BED0DD8-FAD4-4EBC-8E78-BF4918B5548E}" srcOrd="2" destOrd="0" parTransId="{E0C921EF-3C11-48E8-B4B8-F592D7B44F68}" sibTransId="{4C6153CE-6BE8-4F8F-9293-1AD0C230EA1F}"/>
    <dgm:cxn modelId="{6D33F80D-A12F-49AB-A814-34E19A19EDE9}" type="presOf" srcId="{482C6A6D-958B-464B-A6D9-9562958943AA}" destId="{DE2FB639-8DF1-4DB8-AEC5-26C21083AD04}" srcOrd="1" destOrd="1" presId="urn:microsoft.com/office/officeart/2005/8/layout/vList4"/>
    <dgm:cxn modelId="{45A57710-A3EB-496D-8E0E-66F0901B4A45}" srcId="{EC1709E2-81D8-4AE9-99FB-DA6EBFFAE0B3}" destId="{A3A6C5D5-BF29-4A3F-8623-17B50BE74876}" srcOrd="1" destOrd="0" parTransId="{0F328B69-667C-4ED5-BF98-F15E7AD5120D}" sibTransId="{1B71992D-8F2D-4D3A-8EF6-C93193A742D0}"/>
    <dgm:cxn modelId="{3150FF10-1DD1-4ABA-80D0-D7F64C987A7B}" type="presOf" srcId="{A3A6C5D5-BF29-4A3F-8623-17B50BE74876}" destId="{50AEF93E-4CD0-4B9E-8E60-0A51E7542DE5}" srcOrd="0" destOrd="2" presId="urn:microsoft.com/office/officeart/2005/8/layout/vList4"/>
    <dgm:cxn modelId="{8EEE3628-4E34-4F21-976A-0E85CBA69A57}" type="presOf" srcId="{6BED0DD8-FAD4-4EBC-8E78-BF4918B5548E}" destId="{DE2FB639-8DF1-4DB8-AEC5-26C21083AD04}" srcOrd="1" destOrd="0" presId="urn:microsoft.com/office/officeart/2005/8/layout/vList4"/>
    <dgm:cxn modelId="{6F4D3A33-7FEE-4EED-9F25-B8EEE39FBBBC}" type="presOf" srcId="{EC1709E2-81D8-4AE9-99FB-DA6EBFFAE0B3}" destId="{7941F993-79FA-4C63-84B2-D80AD9BF1C84}" srcOrd="1" destOrd="0" presId="urn:microsoft.com/office/officeart/2005/8/layout/vList4"/>
    <dgm:cxn modelId="{9F790762-744A-457F-AE54-1FEFC8979643}" srcId="{6BED0DD8-FAD4-4EBC-8E78-BF4918B5548E}" destId="{BC6E01A4-426D-4379-93C3-4CF9391131C8}" srcOrd="1" destOrd="0" parTransId="{957035F5-73CA-4E73-9DC9-432057474CA3}" sibTransId="{A80B50E4-A481-4351-A3D5-B5F9307E2587}"/>
    <dgm:cxn modelId="{C2D83266-903B-4453-9B3F-67A1ED08A72C}" srcId="{CF216326-EF36-443D-95F2-E0F195DF71A7}" destId="{D884639E-0CE4-4E53-BDF1-1255F850432B}" srcOrd="1" destOrd="0" parTransId="{B101A22F-FFBF-4BF8-BAD4-0EEF9E19DB59}" sibTransId="{5E9C0294-9D7D-4D87-97B9-22FA524639F8}"/>
    <dgm:cxn modelId="{D3716E49-D6A5-4BF0-ABF6-B5E4066B442B}" type="presOf" srcId="{AC39FD10-F767-49DD-B77D-729572B51884}" destId="{CFC28325-2BAD-4C0D-944E-75603247EF0B}" srcOrd="0" destOrd="1" presId="urn:microsoft.com/office/officeart/2005/8/layout/vList4"/>
    <dgm:cxn modelId="{9FA5656B-AB9E-4059-B3D6-A57B21202665}" type="presOf" srcId="{A8CA616D-9D0F-49E2-9BFE-E09D4E74D5CB}" destId="{CFC28325-2BAD-4C0D-944E-75603247EF0B}" srcOrd="0" destOrd="2" presId="urn:microsoft.com/office/officeart/2005/8/layout/vList4"/>
    <dgm:cxn modelId="{9B3ABA6E-42E2-4CB8-A5F7-18A90448CF33}" type="presOf" srcId="{BC6E01A4-426D-4379-93C3-4CF9391131C8}" destId="{DE2FB639-8DF1-4DB8-AEC5-26C21083AD04}" srcOrd="1" destOrd="2" presId="urn:microsoft.com/office/officeart/2005/8/layout/vList4"/>
    <dgm:cxn modelId="{55B98D51-5F64-4F33-A6F8-AFB3C28AC24E}" type="presOf" srcId="{A116F984-BD7A-4BBA-832C-7D5C7A170E6D}" destId="{50AEF93E-4CD0-4B9E-8E60-0A51E7542DE5}" srcOrd="0" destOrd="1" presId="urn:microsoft.com/office/officeart/2005/8/layout/vList4"/>
    <dgm:cxn modelId="{B8B2F974-6B41-40E5-82B9-1397F20AB71F}" srcId="{6BED0DD8-FAD4-4EBC-8E78-BF4918B5548E}" destId="{482C6A6D-958B-464B-A6D9-9562958943AA}" srcOrd="0" destOrd="0" parTransId="{AD05B02C-9FB3-4C9D-AE4B-E0378A2A1FA9}" sibTransId="{CD3E057F-81A7-4AAA-BC80-DB94F54F7C90}"/>
    <dgm:cxn modelId="{566D1C75-629F-43C9-B7A4-62EDDCD2D90B}" srcId="{D884639E-0CE4-4E53-BDF1-1255F850432B}" destId="{AC39FD10-F767-49DD-B77D-729572B51884}" srcOrd="0" destOrd="0" parTransId="{36A79E18-A9AE-4D4D-B9E7-F4591D7DD533}" sibTransId="{6B704C25-14BA-4254-BF3F-6050B023E10C}"/>
    <dgm:cxn modelId="{F0CB257A-02DC-4B6A-B593-522DEB2A1C78}" type="presOf" srcId="{D884639E-0CE4-4E53-BDF1-1255F850432B}" destId="{70F7CD04-EB7F-495A-962D-A6E99DFD8C93}" srcOrd="1" destOrd="0" presId="urn:microsoft.com/office/officeart/2005/8/layout/vList4"/>
    <dgm:cxn modelId="{CD8CDB81-BDA8-4434-BEFC-5B17B0955E3A}" type="presOf" srcId="{BC6E01A4-426D-4379-93C3-4CF9391131C8}" destId="{0D8884B2-9BAC-4583-AD97-F2A41102C053}" srcOrd="0" destOrd="2" presId="urn:microsoft.com/office/officeart/2005/8/layout/vList4"/>
    <dgm:cxn modelId="{B37D1282-2AFA-4590-BB1E-1E782909D1E7}" srcId="{D884639E-0CE4-4E53-BDF1-1255F850432B}" destId="{A8CA616D-9D0F-49E2-9BFE-E09D4E74D5CB}" srcOrd="1" destOrd="0" parTransId="{9C6BFEBE-1F55-4477-B805-9160FBC1D183}" sibTransId="{C6464F14-36A8-4A72-A17B-096126CC3D3B}"/>
    <dgm:cxn modelId="{A2D79DB6-9D42-4301-A86F-3DDED08E17F2}" type="presOf" srcId="{A8CA616D-9D0F-49E2-9BFE-E09D4E74D5CB}" destId="{70F7CD04-EB7F-495A-962D-A6E99DFD8C93}" srcOrd="1" destOrd="2" presId="urn:microsoft.com/office/officeart/2005/8/layout/vList4"/>
    <dgm:cxn modelId="{6F0E37BA-531D-4BC2-B47A-36866235CB3E}" type="presOf" srcId="{CF216326-EF36-443D-95F2-E0F195DF71A7}" destId="{07AA5010-BD4A-4442-803F-4E1A73B87792}" srcOrd="0" destOrd="0" presId="urn:microsoft.com/office/officeart/2005/8/layout/vList4"/>
    <dgm:cxn modelId="{0AF152BC-36C2-4D56-87DD-5A0426E89A70}" type="presOf" srcId="{D884639E-0CE4-4E53-BDF1-1255F850432B}" destId="{CFC28325-2BAD-4C0D-944E-75603247EF0B}" srcOrd="0" destOrd="0" presId="urn:microsoft.com/office/officeart/2005/8/layout/vList4"/>
    <dgm:cxn modelId="{D5116BD7-6257-4BF1-BC9D-F4652848A43E}" type="presOf" srcId="{EC1709E2-81D8-4AE9-99FB-DA6EBFFAE0B3}" destId="{50AEF93E-4CD0-4B9E-8E60-0A51E7542DE5}" srcOrd="0" destOrd="0" presId="urn:microsoft.com/office/officeart/2005/8/layout/vList4"/>
    <dgm:cxn modelId="{9A1153DF-0E71-4F87-9D59-10AE347DE865}" type="presOf" srcId="{482C6A6D-958B-464B-A6D9-9562958943AA}" destId="{0D8884B2-9BAC-4583-AD97-F2A41102C053}" srcOrd="0" destOrd="1" presId="urn:microsoft.com/office/officeart/2005/8/layout/vList4"/>
    <dgm:cxn modelId="{1C785CE5-9D5D-49F3-84CA-0FF20A248333}" srcId="{EC1709E2-81D8-4AE9-99FB-DA6EBFFAE0B3}" destId="{A116F984-BD7A-4BBA-832C-7D5C7A170E6D}" srcOrd="0" destOrd="0" parTransId="{9FE411C5-B3E2-4673-A86E-C5C7741C74E0}" sibTransId="{AB5955E3-E49A-4F23-885C-0E3D1ABE913D}"/>
    <dgm:cxn modelId="{F36242ED-D344-4ECC-BE85-84861FA1918B}" type="presOf" srcId="{A116F984-BD7A-4BBA-832C-7D5C7A170E6D}" destId="{7941F993-79FA-4C63-84B2-D80AD9BF1C84}" srcOrd="1" destOrd="1" presId="urn:microsoft.com/office/officeart/2005/8/layout/vList4"/>
    <dgm:cxn modelId="{1CCC51F0-4ADB-4832-A6DF-57CE9A17E55B}" type="presOf" srcId="{A3A6C5D5-BF29-4A3F-8623-17B50BE74876}" destId="{7941F993-79FA-4C63-84B2-D80AD9BF1C84}" srcOrd="1" destOrd="2" presId="urn:microsoft.com/office/officeart/2005/8/layout/vList4"/>
    <dgm:cxn modelId="{5F82E2F4-D1F5-4FE7-9B6B-73EAC421AACF}" srcId="{CF216326-EF36-443D-95F2-E0F195DF71A7}" destId="{EC1709E2-81D8-4AE9-99FB-DA6EBFFAE0B3}" srcOrd="0" destOrd="0" parTransId="{F483AB0C-E7C7-4429-9186-6B7F77D9D99D}" sibTransId="{CDE76ADC-6A97-4DB9-8E1F-0D4A7AE52544}"/>
    <dgm:cxn modelId="{83E5FDFC-55D6-46D1-ABA1-8E2BE39B90C2}" type="presOf" srcId="{AC39FD10-F767-49DD-B77D-729572B51884}" destId="{70F7CD04-EB7F-495A-962D-A6E99DFD8C93}" srcOrd="1" destOrd="1" presId="urn:microsoft.com/office/officeart/2005/8/layout/vList4"/>
    <dgm:cxn modelId="{BEECBCD8-3A19-4E3E-8D7C-BD062D8A2513}" type="presParOf" srcId="{07AA5010-BD4A-4442-803F-4E1A73B87792}" destId="{CB38A0F7-E4CE-43C5-99AC-3F0F184C68F4}" srcOrd="0" destOrd="0" presId="urn:microsoft.com/office/officeart/2005/8/layout/vList4"/>
    <dgm:cxn modelId="{BCB01479-07BF-4C3A-A312-20884E78DE24}" type="presParOf" srcId="{CB38A0F7-E4CE-43C5-99AC-3F0F184C68F4}" destId="{50AEF93E-4CD0-4B9E-8E60-0A51E7542DE5}" srcOrd="0" destOrd="0" presId="urn:microsoft.com/office/officeart/2005/8/layout/vList4"/>
    <dgm:cxn modelId="{04BCE6C1-3C25-451E-818B-42BC711EC3AE}" type="presParOf" srcId="{CB38A0F7-E4CE-43C5-99AC-3F0F184C68F4}" destId="{27D30D86-C136-488F-B7EF-0ECE27A80A59}" srcOrd="1" destOrd="0" presId="urn:microsoft.com/office/officeart/2005/8/layout/vList4"/>
    <dgm:cxn modelId="{050A31ED-BE25-4C57-823F-F0899EE92B12}" type="presParOf" srcId="{CB38A0F7-E4CE-43C5-99AC-3F0F184C68F4}" destId="{7941F993-79FA-4C63-84B2-D80AD9BF1C84}" srcOrd="2" destOrd="0" presId="urn:microsoft.com/office/officeart/2005/8/layout/vList4"/>
    <dgm:cxn modelId="{DDD78BF3-C186-42C5-B29A-1F63C89400F3}" type="presParOf" srcId="{07AA5010-BD4A-4442-803F-4E1A73B87792}" destId="{6FDCE3AD-189C-4EBF-8C3C-2920A4A0046D}" srcOrd="1" destOrd="0" presId="urn:microsoft.com/office/officeart/2005/8/layout/vList4"/>
    <dgm:cxn modelId="{45973003-8972-4107-8CD8-B19A01B7681C}" type="presParOf" srcId="{07AA5010-BD4A-4442-803F-4E1A73B87792}" destId="{BC1D45C4-5342-45B8-8C77-BBC9E3873EF9}" srcOrd="2" destOrd="0" presId="urn:microsoft.com/office/officeart/2005/8/layout/vList4"/>
    <dgm:cxn modelId="{46218C2B-B34C-4FD2-92F8-850F6C2C0F26}" type="presParOf" srcId="{BC1D45C4-5342-45B8-8C77-BBC9E3873EF9}" destId="{CFC28325-2BAD-4C0D-944E-75603247EF0B}" srcOrd="0" destOrd="0" presId="urn:microsoft.com/office/officeart/2005/8/layout/vList4"/>
    <dgm:cxn modelId="{9787EB55-E069-4396-8E17-954CB733BF66}" type="presParOf" srcId="{BC1D45C4-5342-45B8-8C77-BBC9E3873EF9}" destId="{16AE6C53-850C-42FE-A860-8699EC2F02BB}" srcOrd="1" destOrd="0" presId="urn:microsoft.com/office/officeart/2005/8/layout/vList4"/>
    <dgm:cxn modelId="{FCC6EEF0-7B3A-4307-A5C9-1EE6E1E115E2}" type="presParOf" srcId="{BC1D45C4-5342-45B8-8C77-BBC9E3873EF9}" destId="{70F7CD04-EB7F-495A-962D-A6E99DFD8C93}" srcOrd="2" destOrd="0" presId="urn:microsoft.com/office/officeart/2005/8/layout/vList4"/>
    <dgm:cxn modelId="{1B89FDEB-95BF-42D4-B995-DAAC847F1361}" type="presParOf" srcId="{07AA5010-BD4A-4442-803F-4E1A73B87792}" destId="{07F18DBE-5DA6-4AD6-A990-13A6CFE67947}" srcOrd="3" destOrd="0" presId="urn:microsoft.com/office/officeart/2005/8/layout/vList4"/>
    <dgm:cxn modelId="{8335151C-5062-478E-80A3-EAA630606A85}" type="presParOf" srcId="{07AA5010-BD4A-4442-803F-4E1A73B87792}" destId="{EDE39084-AA1E-401C-B147-E30DD9AB9F8D}" srcOrd="4" destOrd="0" presId="urn:microsoft.com/office/officeart/2005/8/layout/vList4"/>
    <dgm:cxn modelId="{F74B637A-1B5B-4695-B797-B4C26F9CF5CA}" type="presParOf" srcId="{EDE39084-AA1E-401C-B147-E30DD9AB9F8D}" destId="{0D8884B2-9BAC-4583-AD97-F2A41102C053}" srcOrd="0" destOrd="0" presId="urn:microsoft.com/office/officeart/2005/8/layout/vList4"/>
    <dgm:cxn modelId="{2930A0D3-7FAD-4411-BC9E-B4181421EA5B}" type="presParOf" srcId="{EDE39084-AA1E-401C-B147-E30DD9AB9F8D}" destId="{115519AA-CFCD-4308-88D4-A00CB1BF8B47}" srcOrd="1" destOrd="0" presId="urn:microsoft.com/office/officeart/2005/8/layout/vList4"/>
    <dgm:cxn modelId="{EDC77222-258E-430A-8E65-26D85E8405C4}" type="presParOf" srcId="{EDE39084-AA1E-401C-B147-E30DD9AB9F8D}" destId="{DE2FB639-8DF1-4DB8-AEC5-26C21083AD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614D7-F40F-4843-BC00-4F9BFFFB566E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1D779CD6-7A08-4AB4-8C33-9F4C4C61D31E}">
      <dgm:prSet phldrT="[Text]" custT="1"/>
      <dgm:spPr/>
      <dgm:t>
        <a:bodyPr/>
        <a:lstStyle/>
        <a:p>
          <a:r>
            <a:rPr lang="de-DE" sz="2400" b="1" dirty="0"/>
            <a:t>Upgrades realisieren</a:t>
          </a:r>
        </a:p>
      </dgm:t>
    </dgm:pt>
    <dgm:pt modelId="{EAAA2484-EDFB-432A-ACDD-7880AD9FC38D}" type="parTrans" cxnId="{B2042982-A08D-428A-A1AF-178B49120004}">
      <dgm:prSet/>
      <dgm:spPr/>
      <dgm:t>
        <a:bodyPr/>
        <a:lstStyle/>
        <a:p>
          <a:endParaRPr lang="de-DE"/>
        </a:p>
      </dgm:t>
    </dgm:pt>
    <dgm:pt modelId="{DEE22C73-BBC3-4EA4-A974-9DDC6337652B}" type="sibTrans" cxnId="{B2042982-A08D-428A-A1AF-178B49120004}">
      <dgm:prSet/>
      <dgm:spPr/>
      <dgm:t>
        <a:bodyPr/>
        <a:lstStyle/>
        <a:p>
          <a:endParaRPr lang="de-DE"/>
        </a:p>
      </dgm:t>
    </dgm:pt>
    <dgm:pt modelId="{FA8F3CDE-B68E-4ECD-B5D7-172AB0C0AEB9}">
      <dgm:prSet/>
      <dgm:spPr/>
      <dgm:t>
        <a:bodyPr/>
        <a:lstStyle/>
        <a:p>
          <a:r>
            <a:rPr lang="de-DE" b="1" dirty="0"/>
            <a:t>Positives Denken verstärken</a:t>
          </a:r>
        </a:p>
      </dgm:t>
    </dgm:pt>
    <dgm:pt modelId="{2C62D465-6D2D-4925-892E-72F585D3D09D}" type="parTrans" cxnId="{D77E8D8E-8809-45D6-BA6D-23487F15A35A}">
      <dgm:prSet/>
      <dgm:spPr/>
      <dgm:t>
        <a:bodyPr/>
        <a:lstStyle/>
        <a:p>
          <a:endParaRPr lang="de-DE"/>
        </a:p>
      </dgm:t>
    </dgm:pt>
    <dgm:pt modelId="{3C5FDC36-C7FD-4196-8B6C-58FF3D9A5347}" type="sibTrans" cxnId="{D77E8D8E-8809-45D6-BA6D-23487F15A35A}">
      <dgm:prSet/>
      <dgm:spPr/>
      <dgm:t>
        <a:bodyPr/>
        <a:lstStyle/>
        <a:p>
          <a:endParaRPr lang="de-DE"/>
        </a:p>
      </dgm:t>
    </dgm:pt>
    <dgm:pt modelId="{3813D2C9-711E-44EF-A5FB-90354645A614}">
      <dgm:prSet/>
      <dgm:spPr/>
      <dgm:t>
        <a:bodyPr/>
        <a:lstStyle/>
        <a:p>
          <a:r>
            <a:rPr lang="de-DE" dirty="0"/>
            <a:t>Das Beste aus der jeweiligen Situation machen</a:t>
          </a:r>
        </a:p>
      </dgm:t>
    </dgm:pt>
    <dgm:pt modelId="{1E2DF54E-76A2-46D8-B102-3B5300783710}" type="parTrans" cxnId="{6675E5CF-D13C-43F1-8312-126026838C71}">
      <dgm:prSet/>
      <dgm:spPr/>
      <dgm:t>
        <a:bodyPr/>
        <a:lstStyle/>
        <a:p>
          <a:endParaRPr lang="de-DE"/>
        </a:p>
      </dgm:t>
    </dgm:pt>
    <dgm:pt modelId="{AF28035C-1459-4338-A2A3-C1F73A6D0743}" type="sibTrans" cxnId="{6675E5CF-D13C-43F1-8312-126026838C71}">
      <dgm:prSet/>
      <dgm:spPr/>
      <dgm:t>
        <a:bodyPr/>
        <a:lstStyle/>
        <a:p>
          <a:endParaRPr lang="de-DE"/>
        </a:p>
      </dgm:t>
    </dgm:pt>
    <dgm:pt modelId="{9C946DA3-EC4F-461A-B644-B79EAA083D09}">
      <dgm:prSet/>
      <dgm:spPr/>
      <dgm:t>
        <a:bodyPr/>
        <a:lstStyle/>
        <a:p>
          <a:r>
            <a:rPr lang="de-DE" dirty="0"/>
            <a:t>Anderen, insbes. neuen Mitgliedern die Teilnahme an Online-Meetings erleichtern</a:t>
          </a:r>
        </a:p>
      </dgm:t>
    </dgm:pt>
    <dgm:pt modelId="{13EB6279-A002-4645-B6B0-C65645D094BD}" type="parTrans" cxnId="{FCA28198-270C-4F41-A3D6-C55A0A1423B6}">
      <dgm:prSet/>
      <dgm:spPr/>
      <dgm:t>
        <a:bodyPr/>
        <a:lstStyle/>
        <a:p>
          <a:endParaRPr lang="de-DE"/>
        </a:p>
      </dgm:t>
    </dgm:pt>
    <dgm:pt modelId="{804C3654-F777-4FFA-BE50-3FFF70A2EAE4}" type="sibTrans" cxnId="{FCA28198-270C-4F41-A3D6-C55A0A1423B6}">
      <dgm:prSet/>
      <dgm:spPr/>
      <dgm:t>
        <a:bodyPr/>
        <a:lstStyle/>
        <a:p>
          <a:endParaRPr lang="de-DE"/>
        </a:p>
      </dgm:t>
    </dgm:pt>
    <dgm:pt modelId="{2771929A-9C7D-4AA1-AD02-098EBB50F33F}">
      <dgm:prSet custT="1"/>
      <dgm:spPr/>
      <dgm:t>
        <a:bodyPr/>
        <a:lstStyle/>
        <a:p>
          <a:r>
            <a:rPr lang="de-DE" sz="1900" dirty="0"/>
            <a:t>Aufwertung zukünftiger Online-Meetings</a:t>
          </a:r>
        </a:p>
      </dgm:t>
    </dgm:pt>
    <dgm:pt modelId="{FA351ABF-B843-4C84-B590-18463EBDC2A7}" type="parTrans" cxnId="{388DC952-1339-4935-8143-AB09B6B1CE33}">
      <dgm:prSet/>
      <dgm:spPr/>
      <dgm:t>
        <a:bodyPr/>
        <a:lstStyle/>
        <a:p>
          <a:endParaRPr lang="de-DE"/>
        </a:p>
      </dgm:t>
    </dgm:pt>
    <dgm:pt modelId="{4B86AA1B-EC10-44AE-B409-E4262DC639AB}" type="sibTrans" cxnId="{388DC952-1339-4935-8143-AB09B6B1CE33}">
      <dgm:prSet/>
      <dgm:spPr/>
      <dgm:t>
        <a:bodyPr/>
        <a:lstStyle/>
        <a:p>
          <a:endParaRPr lang="de-DE"/>
        </a:p>
      </dgm:t>
    </dgm:pt>
    <dgm:pt modelId="{D44F633A-BD6B-4A09-ACC8-43858F426A87}">
      <dgm:prSet custT="1"/>
      <dgm:spPr/>
      <dgm:t>
        <a:bodyPr/>
        <a:lstStyle/>
        <a:p>
          <a:r>
            <a:rPr lang="de-DE" sz="1900" dirty="0"/>
            <a:t>Konstante Verbesserung durch Tools, Emojis, Komplimente und neue Ideen, Kritik</a:t>
          </a:r>
        </a:p>
      </dgm:t>
    </dgm:pt>
    <dgm:pt modelId="{F054E85B-A555-44F4-A7B2-6AB6BB4E5151}" type="parTrans" cxnId="{7A6472B3-F2FA-4203-AE04-E09539DC921F}">
      <dgm:prSet/>
      <dgm:spPr/>
      <dgm:t>
        <a:bodyPr/>
        <a:lstStyle/>
        <a:p>
          <a:endParaRPr lang="de-DE"/>
        </a:p>
      </dgm:t>
    </dgm:pt>
    <dgm:pt modelId="{C070EB85-9C9E-4149-8C9C-8C2F58C9BB82}" type="sibTrans" cxnId="{7A6472B3-F2FA-4203-AE04-E09539DC921F}">
      <dgm:prSet/>
      <dgm:spPr/>
      <dgm:t>
        <a:bodyPr/>
        <a:lstStyle/>
        <a:p>
          <a:endParaRPr lang="de-DE"/>
        </a:p>
      </dgm:t>
    </dgm:pt>
    <dgm:pt modelId="{B3DF212C-1740-4E30-9A3E-237D8C7620FE}">
      <dgm:prSet/>
      <dgm:spPr/>
      <dgm:t>
        <a:bodyPr/>
        <a:lstStyle/>
        <a:p>
          <a:r>
            <a:rPr lang="de-DE" b="1" dirty="0"/>
            <a:t>Mut zusprechen</a:t>
          </a:r>
        </a:p>
      </dgm:t>
    </dgm:pt>
    <dgm:pt modelId="{54692D76-6854-4ED6-9F64-FC55D2DCB7D6}" type="parTrans" cxnId="{BEC2996C-04C3-4211-B969-35654FDA0C39}">
      <dgm:prSet/>
      <dgm:spPr/>
      <dgm:t>
        <a:bodyPr/>
        <a:lstStyle/>
        <a:p>
          <a:endParaRPr lang="de-DE"/>
        </a:p>
      </dgm:t>
    </dgm:pt>
    <dgm:pt modelId="{7203844E-172E-41FB-A156-D65CDAC57E2D}" type="sibTrans" cxnId="{BEC2996C-04C3-4211-B969-35654FDA0C39}">
      <dgm:prSet/>
      <dgm:spPr/>
      <dgm:t>
        <a:bodyPr/>
        <a:lstStyle/>
        <a:p>
          <a:endParaRPr lang="de-DE"/>
        </a:p>
      </dgm:t>
    </dgm:pt>
    <dgm:pt modelId="{22C52468-8D6E-43D9-AF5D-638DC1294F55}">
      <dgm:prSet/>
      <dgm:spPr/>
      <dgm:t>
        <a:bodyPr/>
        <a:lstStyle/>
        <a:p>
          <a:r>
            <a:rPr lang="de-DE" dirty="0"/>
            <a:t>andere Teilnehmenden ermutigen, das Online-Meeting zu genießen</a:t>
          </a:r>
        </a:p>
      </dgm:t>
    </dgm:pt>
    <dgm:pt modelId="{3E51B188-4F15-4881-8741-6F0054F8190C}" type="parTrans" cxnId="{0FF7581D-70AC-41B0-8C28-BAA5FFC0876A}">
      <dgm:prSet/>
      <dgm:spPr/>
      <dgm:t>
        <a:bodyPr/>
        <a:lstStyle/>
        <a:p>
          <a:endParaRPr lang="de-DE"/>
        </a:p>
      </dgm:t>
    </dgm:pt>
    <dgm:pt modelId="{D0932CBD-7C22-4EE5-91FF-400FC5B22957}" type="sibTrans" cxnId="{0FF7581D-70AC-41B0-8C28-BAA5FFC0876A}">
      <dgm:prSet/>
      <dgm:spPr/>
      <dgm:t>
        <a:bodyPr/>
        <a:lstStyle/>
        <a:p>
          <a:endParaRPr lang="de-DE"/>
        </a:p>
      </dgm:t>
    </dgm:pt>
    <dgm:pt modelId="{DF1E6836-1636-4D20-B619-60135D47EEF5}">
      <dgm:prSet/>
      <dgm:spPr/>
      <dgm:t>
        <a:bodyPr/>
        <a:lstStyle/>
        <a:p>
          <a:r>
            <a:rPr lang="de-DE" dirty="0"/>
            <a:t>das Anschaltens der Kamera normalisieren</a:t>
          </a:r>
        </a:p>
      </dgm:t>
    </dgm:pt>
    <dgm:pt modelId="{5E34B7EB-1038-4C07-9564-A8B2790E1E93}" type="parTrans" cxnId="{2A92B8A6-8A58-4383-90F2-03599407E028}">
      <dgm:prSet/>
      <dgm:spPr/>
      <dgm:t>
        <a:bodyPr/>
        <a:lstStyle/>
        <a:p>
          <a:endParaRPr lang="de-DE"/>
        </a:p>
      </dgm:t>
    </dgm:pt>
    <dgm:pt modelId="{E1581A5D-16F3-4836-B9DC-398F2A22581B}" type="sibTrans" cxnId="{2A92B8A6-8A58-4383-90F2-03599407E028}">
      <dgm:prSet/>
      <dgm:spPr/>
      <dgm:t>
        <a:bodyPr/>
        <a:lstStyle/>
        <a:p>
          <a:endParaRPr lang="de-DE"/>
        </a:p>
      </dgm:t>
    </dgm:pt>
    <dgm:pt modelId="{41D30F4E-D611-4B45-B087-44FB1A18010F}" type="pres">
      <dgm:prSet presAssocID="{01C614D7-F40F-4843-BC00-4F9BFFFB566E}" presName="linear" presStyleCnt="0">
        <dgm:presLayoutVars>
          <dgm:dir/>
          <dgm:resizeHandles val="exact"/>
        </dgm:presLayoutVars>
      </dgm:prSet>
      <dgm:spPr/>
    </dgm:pt>
    <dgm:pt modelId="{13BBD8B5-6918-4483-9AE0-DDEED5F70374}" type="pres">
      <dgm:prSet presAssocID="{1D779CD6-7A08-4AB4-8C33-9F4C4C61D31E}" presName="comp" presStyleCnt="0"/>
      <dgm:spPr/>
    </dgm:pt>
    <dgm:pt modelId="{E5F059B7-65B5-4C86-99D8-F2E83C8CF4D7}" type="pres">
      <dgm:prSet presAssocID="{1D779CD6-7A08-4AB4-8C33-9F4C4C61D31E}" presName="box" presStyleLbl="node1" presStyleIdx="0" presStyleCnt="3"/>
      <dgm:spPr/>
    </dgm:pt>
    <dgm:pt modelId="{EACA4DBE-CD8E-4D2E-AEAC-B1AB2F8081ED}" type="pres">
      <dgm:prSet presAssocID="{1D779CD6-7A08-4AB4-8C33-9F4C4C61D31E}" presName="img" presStyleLbl="fgImgPlace1" presStyleIdx="0" presStyleCnt="3"/>
      <dgm:spPr>
        <a:solidFill>
          <a:srgbClr val="CCDAE6"/>
        </a:solidFill>
      </dgm:spPr>
    </dgm:pt>
    <dgm:pt modelId="{ED98D9BC-558E-4AD8-BA1B-211655BE401A}" type="pres">
      <dgm:prSet presAssocID="{1D779CD6-7A08-4AB4-8C33-9F4C4C61D31E}" presName="text" presStyleLbl="node1" presStyleIdx="0" presStyleCnt="3">
        <dgm:presLayoutVars>
          <dgm:bulletEnabled val="1"/>
        </dgm:presLayoutVars>
      </dgm:prSet>
      <dgm:spPr/>
    </dgm:pt>
    <dgm:pt modelId="{20C69788-4CD7-472E-88A0-3B5D8C677838}" type="pres">
      <dgm:prSet presAssocID="{DEE22C73-BBC3-4EA4-A974-9DDC6337652B}" presName="spacer" presStyleCnt="0"/>
      <dgm:spPr/>
    </dgm:pt>
    <dgm:pt modelId="{E2F15B22-FF42-4231-B78C-AC7579A8D55E}" type="pres">
      <dgm:prSet presAssocID="{B3DF212C-1740-4E30-9A3E-237D8C7620FE}" presName="comp" presStyleCnt="0"/>
      <dgm:spPr/>
    </dgm:pt>
    <dgm:pt modelId="{E0A70349-F30C-4C38-B585-BFC8D2CF556D}" type="pres">
      <dgm:prSet presAssocID="{B3DF212C-1740-4E30-9A3E-237D8C7620FE}" presName="box" presStyleLbl="node1" presStyleIdx="1" presStyleCnt="3"/>
      <dgm:spPr/>
    </dgm:pt>
    <dgm:pt modelId="{A03E95D8-ECC4-4868-8FAA-6D5632C8438C}" type="pres">
      <dgm:prSet presAssocID="{B3DF212C-1740-4E30-9A3E-237D8C7620FE}" presName="img" presStyleLbl="fgImgPlace1" presStyleIdx="1" presStyleCnt="3"/>
      <dgm:spPr>
        <a:solidFill>
          <a:srgbClr val="CCDAE6"/>
        </a:solidFill>
      </dgm:spPr>
    </dgm:pt>
    <dgm:pt modelId="{006B539F-CF29-4614-8A26-6DB0277B7E19}" type="pres">
      <dgm:prSet presAssocID="{B3DF212C-1740-4E30-9A3E-237D8C7620FE}" presName="text" presStyleLbl="node1" presStyleIdx="1" presStyleCnt="3">
        <dgm:presLayoutVars>
          <dgm:bulletEnabled val="1"/>
        </dgm:presLayoutVars>
      </dgm:prSet>
      <dgm:spPr/>
    </dgm:pt>
    <dgm:pt modelId="{9EAF71D9-3123-4F2A-826B-F687B7519279}" type="pres">
      <dgm:prSet presAssocID="{7203844E-172E-41FB-A156-D65CDAC57E2D}" presName="spacer" presStyleCnt="0"/>
      <dgm:spPr/>
    </dgm:pt>
    <dgm:pt modelId="{73EC3643-2CBE-4848-B667-B958B2209EB1}" type="pres">
      <dgm:prSet presAssocID="{FA8F3CDE-B68E-4ECD-B5D7-172AB0C0AEB9}" presName="comp" presStyleCnt="0"/>
      <dgm:spPr/>
    </dgm:pt>
    <dgm:pt modelId="{5E47201F-1E51-411E-9EEC-31D7AA7CC330}" type="pres">
      <dgm:prSet presAssocID="{FA8F3CDE-B68E-4ECD-B5D7-172AB0C0AEB9}" presName="box" presStyleLbl="node1" presStyleIdx="2" presStyleCnt="3"/>
      <dgm:spPr/>
    </dgm:pt>
    <dgm:pt modelId="{BFECACAF-8F4A-41CC-A770-AA216DC77C1D}" type="pres">
      <dgm:prSet presAssocID="{FA8F3CDE-B68E-4ECD-B5D7-172AB0C0AEB9}" presName="img" presStyleLbl="fgImgPlace1" presStyleIdx="2" presStyleCnt="3"/>
      <dgm:spPr>
        <a:solidFill>
          <a:srgbClr val="CCDAE6"/>
        </a:solidFill>
      </dgm:spPr>
    </dgm:pt>
    <dgm:pt modelId="{6CF13E38-46E6-4B4F-A492-DC082544037F}" type="pres">
      <dgm:prSet presAssocID="{FA8F3CDE-B68E-4ECD-B5D7-172AB0C0AEB9}" presName="text" presStyleLbl="node1" presStyleIdx="2" presStyleCnt="3">
        <dgm:presLayoutVars>
          <dgm:bulletEnabled val="1"/>
        </dgm:presLayoutVars>
      </dgm:prSet>
      <dgm:spPr/>
    </dgm:pt>
  </dgm:ptLst>
  <dgm:cxnLst>
    <dgm:cxn modelId="{B27B5106-5261-4BAC-A626-2DE6BE778BD3}" type="presOf" srcId="{DF1E6836-1636-4D20-B619-60135D47EEF5}" destId="{E0A70349-F30C-4C38-B585-BFC8D2CF556D}" srcOrd="0" destOrd="2" presId="urn:microsoft.com/office/officeart/2005/8/layout/vList4"/>
    <dgm:cxn modelId="{5560B809-D451-413B-AFFF-4E823AF78D59}" type="presOf" srcId="{9C946DA3-EC4F-461A-B644-B79EAA083D09}" destId="{5E47201F-1E51-411E-9EEC-31D7AA7CC330}" srcOrd="0" destOrd="2" presId="urn:microsoft.com/office/officeart/2005/8/layout/vList4"/>
    <dgm:cxn modelId="{DC187710-FBBC-4A0D-A7EB-E1FDCE96957B}" type="presOf" srcId="{2771929A-9C7D-4AA1-AD02-098EBB50F33F}" destId="{E5F059B7-65B5-4C86-99D8-F2E83C8CF4D7}" srcOrd="0" destOrd="1" presId="urn:microsoft.com/office/officeart/2005/8/layout/vList4"/>
    <dgm:cxn modelId="{5BECAD1B-219A-4416-9259-21F28854467D}" type="presOf" srcId="{1D779CD6-7A08-4AB4-8C33-9F4C4C61D31E}" destId="{E5F059B7-65B5-4C86-99D8-F2E83C8CF4D7}" srcOrd="0" destOrd="0" presId="urn:microsoft.com/office/officeart/2005/8/layout/vList4"/>
    <dgm:cxn modelId="{0FF7581D-70AC-41B0-8C28-BAA5FFC0876A}" srcId="{B3DF212C-1740-4E30-9A3E-237D8C7620FE}" destId="{22C52468-8D6E-43D9-AF5D-638DC1294F55}" srcOrd="0" destOrd="0" parTransId="{3E51B188-4F15-4881-8741-6F0054F8190C}" sibTransId="{D0932CBD-7C22-4EE5-91FF-400FC5B22957}"/>
    <dgm:cxn modelId="{CC387033-C301-4142-A53B-1BFE1CBB3412}" type="presOf" srcId="{3813D2C9-711E-44EF-A5FB-90354645A614}" destId="{6CF13E38-46E6-4B4F-A492-DC082544037F}" srcOrd="1" destOrd="1" presId="urn:microsoft.com/office/officeart/2005/8/layout/vList4"/>
    <dgm:cxn modelId="{BEC2996C-04C3-4211-B969-35654FDA0C39}" srcId="{01C614D7-F40F-4843-BC00-4F9BFFFB566E}" destId="{B3DF212C-1740-4E30-9A3E-237D8C7620FE}" srcOrd="1" destOrd="0" parTransId="{54692D76-6854-4ED6-9F64-FC55D2DCB7D6}" sibTransId="{7203844E-172E-41FB-A156-D65CDAC57E2D}"/>
    <dgm:cxn modelId="{8F099850-CB66-4652-9F4D-126BF12B079F}" type="presOf" srcId="{22C52468-8D6E-43D9-AF5D-638DC1294F55}" destId="{E0A70349-F30C-4C38-B585-BFC8D2CF556D}" srcOrd="0" destOrd="1" presId="urn:microsoft.com/office/officeart/2005/8/layout/vList4"/>
    <dgm:cxn modelId="{388DC952-1339-4935-8143-AB09B6B1CE33}" srcId="{1D779CD6-7A08-4AB4-8C33-9F4C4C61D31E}" destId="{2771929A-9C7D-4AA1-AD02-098EBB50F33F}" srcOrd="0" destOrd="0" parTransId="{FA351ABF-B843-4C84-B590-18463EBDC2A7}" sibTransId="{4B86AA1B-EC10-44AE-B409-E4262DC639AB}"/>
    <dgm:cxn modelId="{0093AA7E-B95E-448A-82EE-F3A730BE74B5}" type="presOf" srcId="{22C52468-8D6E-43D9-AF5D-638DC1294F55}" destId="{006B539F-CF29-4614-8A26-6DB0277B7E19}" srcOrd="1" destOrd="1" presId="urn:microsoft.com/office/officeart/2005/8/layout/vList4"/>
    <dgm:cxn modelId="{B2042982-A08D-428A-A1AF-178B49120004}" srcId="{01C614D7-F40F-4843-BC00-4F9BFFFB566E}" destId="{1D779CD6-7A08-4AB4-8C33-9F4C4C61D31E}" srcOrd="0" destOrd="0" parTransId="{EAAA2484-EDFB-432A-ACDD-7880AD9FC38D}" sibTransId="{DEE22C73-BBC3-4EA4-A974-9DDC6337652B}"/>
    <dgm:cxn modelId="{C3BB2A85-F732-4EC1-847A-512E8F6747B1}" type="presOf" srcId="{FA8F3CDE-B68E-4ECD-B5D7-172AB0C0AEB9}" destId="{6CF13E38-46E6-4B4F-A492-DC082544037F}" srcOrd="1" destOrd="0" presId="urn:microsoft.com/office/officeart/2005/8/layout/vList4"/>
    <dgm:cxn modelId="{D77E8D8E-8809-45D6-BA6D-23487F15A35A}" srcId="{01C614D7-F40F-4843-BC00-4F9BFFFB566E}" destId="{FA8F3CDE-B68E-4ECD-B5D7-172AB0C0AEB9}" srcOrd="2" destOrd="0" parTransId="{2C62D465-6D2D-4925-892E-72F585D3D09D}" sibTransId="{3C5FDC36-C7FD-4196-8B6C-58FF3D9A5347}"/>
    <dgm:cxn modelId="{5B104697-A7F5-4030-94E3-72EA0F2D07B6}" type="presOf" srcId="{B3DF212C-1740-4E30-9A3E-237D8C7620FE}" destId="{E0A70349-F30C-4C38-B585-BFC8D2CF556D}" srcOrd="0" destOrd="0" presId="urn:microsoft.com/office/officeart/2005/8/layout/vList4"/>
    <dgm:cxn modelId="{FCA28198-270C-4F41-A3D6-C55A0A1423B6}" srcId="{FA8F3CDE-B68E-4ECD-B5D7-172AB0C0AEB9}" destId="{9C946DA3-EC4F-461A-B644-B79EAA083D09}" srcOrd="1" destOrd="0" parTransId="{13EB6279-A002-4645-B6B0-C65645D094BD}" sibTransId="{804C3654-F777-4FFA-BE50-3FFF70A2EAE4}"/>
    <dgm:cxn modelId="{2A92B8A6-8A58-4383-90F2-03599407E028}" srcId="{B3DF212C-1740-4E30-9A3E-237D8C7620FE}" destId="{DF1E6836-1636-4D20-B619-60135D47EEF5}" srcOrd="1" destOrd="0" parTransId="{5E34B7EB-1038-4C07-9564-A8B2790E1E93}" sibTransId="{E1581A5D-16F3-4836-B9DC-398F2A22581B}"/>
    <dgm:cxn modelId="{E828ABAA-ED90-4EB9-A7FE-85DA896AD6B6}" type="presOf" srcId="{1D779CD6-7A08-4AB4-8C33-9F4C4C61D31E}" destId="{ED98D9BC-558E-4AD8-BA1B-211655BE401A}" srcOrd="1" destOrd="0" presId="urn:microsoft.com/office/officeart/2005/8/layout/vList4"/>
    <dgm:cxn modelId="{7A6472B3-F2FA-4203-AE04-E09539DC921F}" srcId="{1D779CD6-7A08-4AB4-8C33-9F4C4C61D31E}" destId="{D44F633A-BD6B-4A09-ACC8-43858F426A87}" srcOrd="1" destOrd="0" parTransId="{F054E85B-A555-44F4-A7B2-6AB6BB4E5151}" sibTransId="{C070EB85-9C9E-4149-8C9C-8C2F58C9BB82}"/>
    <dgm:cxn modelId="{BF80A3B9-B001-4B67-9944-5E9BE100F336}" type="presOf" srcId="{D44F633A-BD6B-4A09-ACC8-43858F426A87}" destId="{E5F059B7-65B5-4C86-99D8-F2E83C8CF4D7}" srcOrd="0" destOrd="2" presId="urn:microsoft.com/office/officeart/2005/8/layout/vList4"/>
    <dgm:cxn modelId="{CD2250BE-5EB8-4F17-803C-A3E55C129B3A}" type="presOf" srcId="{3813D2C9-711E-44EF-A5FB-90354645A614}" destId="{5E47201F-1E51-411E-9EEC-31D7AA7CC330}" srcOrd="0" destOrd="1" presId="urn:microsoft.com/office/officeart/2005/8/layout/vList4"/>
    <dgm:cxn modelId="{6675E5CF-D13C-43F1-8312-126026838C71}" srcId="{FA8F3CDE-B68E-4ECD-B5D7-172AB0C0AEB9}" destId="{3813D2C9-711E-44EF-A5FB-90354645A614}" srcOrd="0" destOrd="0" parTransId="{1E2DF54E-76A2-46D8-B102-3B5300783710}" sibTransId="{AF28035C-1459-4338-A2A3-C1F73A6D0743}"/>
    <dgm:cxn modelId="{199314D5-4A19-403C-AF2E-96992454F44F}" type="presOf" srcId="{D44F633A-BD6B-4A09-ACC8-43858F426A87}" destId="{ED98D9BC-558E-4AD8-BA1B-211655BE401A}" srcOrd="1" destOrd="2" presId="urn:microsoft.com/office/officeart/2005/8/layout/vList4"/>
    <dgm:cxn modelId="{3C327AD8-F308-427A-9571-A19A0EF01910}" type="presOf" srcId="{DF1E6836-1636-4D20-B619-60135D47EEF5}" destId="{006B539F-CF29-4614-8A26-6DB0277B7E19}" srcOrd="1" destOrd="2" presId="urn:microsoft.com/office/officeart/2005/8/layout/vList4"/>
    <dgm:cxn modelId="{AF1274E3-70F5-4988-AF63-56E272A9AE3C}" type="presOf" srcId="{9C946DA3-EC4F-461A-B644-B79EAA083D09}" destId="{6CF13E38-46E6-4B4F-A492-DC082544037F}" srcOrd="1" destOrd="2" presId="urn:microsoft.com/office/officeart/2005/8/layout/vList4"/>
    <dgm:cxn modelId="{309076E5-6F79-462D-A1D9-EC9A22182BCB}" type="presOf" srcId="{B3DF212C-1740-4E30-9A3E-237D8C7620FE}" destId="{006B539F-CF29-4614-8A26-6DB0277B7E19}" srcOrd="1" destOrd="0" presId="urn:microsoft.com/office/officeart/2005/8/layout/vList4"/>
    <dgm:cxn modelId="{13EC05E7-C628-406F-B256-677946140D97}" type="presOf" srcId="{FA8F3CDE-B68E-4ECD-B5D7-172AB0C0AEB9}" destId="{5E47201F-1E51-411E-9EEC-31D7AA7CC330}" srcOrd="0" destOrd="0" presId="urn:microsoft.com/office/officeart/2005/8/layout/vList4"/>
    <dgm:cxn modelId="{CC4976F1-4103-4427-A964-293841C34BB6}" type="presOf" srcId="{01C614D7-F40F-4843-BC00-4F9BFFFB566E}" destId="{41D30F4E-D611-4B45-B087-44FB1A18010F}" srcOrd="0" destOrd="0" presId="urn:microsoft.com/office/officeart/2005/8/layout/vList4"/>
    <dgm:cxn modelId="{26C825FA-3899-4BBC-BCB5-EDD725B9F3FA}" type="presOf" srcId="{2771929A-9C7D-4AA1-AD02-098EBB50F33F}" destId="{ED98D9BC-558E-4AD8-BA1B-211655BE401A}" srcOrd="1" destOrd="1" presId="urn:microsoft.com/office/officeart/2005/8/layout/vList4"/>
    <dgm:cxn modelId="{FED8890E-2D2E-4A53-8B01-5C30E486CEE3}" type="presParOf" srcId="{41D30F4E-D611-4B45-B087-44FB1A18010F}" destId="{13BBD8B5-6918-4483-9AE0-DDEED5F70374}" srcOrd="0" destOrd="0" presId="urn:microsoft.com/office/officeart/2005/8/layout/vList4"/>
    <dgm:cxn modelId="{F3B88B0A-6CAC-42CC-A6E5-ADFEE4B514D3}" type="presParOf" srcId="{13BBD8B5-6918-4483-9AE0-DDEED5F70374}" destId="{E5F059B7-65B5-4C86-99D8-F2E83C8CF4D7}" srcOrd="0" destOrd="0" presId="urn:microsoft.com/office/officeart/2005/8/layout/vList4"/>
    <dgm:cxn modelId="{7B7C70D5-0461-4C81-8DB7-671DD8892255}" type="presParOf" srcId="{13BBD8B5-6918-4483-9AE0-DDEED5F70374}" destId="{EACA4DBE-CD8E-4D2E-AEAC-B1AB2F8081ED}" srcOrd="1" destOrd="0" presId="urn:microsoft.com/office/officeart/2005/8/layout/vList4"/>
    <dgm:cxn modelId="{2D9E8792-6B45-4870-B6A8-3325F1F02529}" type="presParOf" srcId="{13BBD8B5-6918-4483-9AE0-DDEED5F70374}" destId="{ED98D9BC-558E-4AD8-BA1B-211655BE401A}" srcOrd="2" destOrd="0" presId="urn:microsoft.com/office/officeart/2005/8/layout/vList4"/>
    <dgm:cxn modelId="{5AFC6DB5-2BF5-494B-BB9F-376E6D5B01FE}" type="presParOf" srcId="{41D30F4E-D611-4B45-B087-44FB1A18010F}" destId="{20C69788-4CD7-472E-88A0-3B5D8C677838}" srcOrd="1" destOrd="0" presId="urn:microsoft.com/office/officeart/2005/8/layout/vList4"/>
    <dgm:cxn modelId="{C5D1D6BC-6614-46C2-9039-6AE948E12E6D}" type="presParOf" srcId="{41D30F4E-D611-4B45-B087-44FB1A18010F}" destId="{E2F15B22-FF42-4231-B78C-AC7579A8D55E}" srcOrd="2" destOrd="0" presId="urn:microsoft.com/office/officeart/2005/8/layout/vList4"/>
    <dgm:cxn modelId="{B004B927-668B-42EF-AB0B-7D7A2D7AA255}" type="presParOf" srcId="{E2F15B22-FF42-4231-B78C-AC7579A8D55E}" destId="{E0A70349-F30C-4C38-B585-BFC8D2CF556D}" srcOrd="0" destOrd="0" presId="urn:microsoft.com/office/officeart/2005/8/layout/vList4"/>
    <dgm:cxn modelId="{DE3B2AED-2FE5-4B8F-9909-81C17FDB0E75}" type="presParOf" srcId="{E2F15B22-FF42-4231-B78C-AC7579A8D55E}" destId="{A03E95D8-ECC4-4868-8FAA-6D5632C8438C}" srcOrd="1" destOrd="0" presId="urn:microsoft.com/office/officeart/2005/8/layout/vList4"/>
    <dgm:cxn modelId="{B44DFA42-ED9A-45D9-9BA1-23BCC9B3C3B4}" type="presParOf" srcId="{E2F15B22-FF42-4231-B78C-AC7579A8D55E}" destId="{006B539F-CF29-4614-8A26-6DB0277B7E19}" srcOrd="2" destOrd="0" presId="urn:microsoft.com/office/officeart/2005/8/layout/vList4"/>
    <dgm:cxn modelId="{C1F940E0-09E5-4516-A0D1-5A5D03CCEEFA}" type="presParOf" srcId="{41D30F4E-D611-4B45-B087-44FB1A18010F}" destId="{9EAF71D9-3123-4F2A-826B-F687B7519279}" srcOrd="3" destOrd="0" presId="urn:microsoft.com/office/officeart/2005/8/layout/vList4"/>
    <dgm:cxn modelId="{DFA022B3-E4EA-49CD-9DD5-CE8EA0A3BED4}" type="presParOf" srcId="{41D30F4E-D611-4B45-B087-44FB1A18010F}" destId="{73EC3643-2CBE-4848-B667-B958B2209EB1}" srcOrd="4" destOrd="0" presId="urn:microsoft.com/office/officeart/2005/8/layout/vList4"/>
    <dgm:cxn modelId="{56DB6F89-F9B1-42AD-A94B-1E2C8EA50D86}" type="presParOf" srcId="{73EC3643-2CBE-4848-B667-B958B2209EB1}" destId="{5E47201F-1E51-411E-9EEC-31D7AA7CC330}" srcOrd="0" destOrd="0" presId="urn:microsoft.com/office/officeart/2005/8/layout/vList4"/>
    <dgm:cxn modelId="{8777C10E-1427-4888-AEF2-E6795D21C9D0}" type="presParOf" srcId="{73EC3643-2CBE-4848-B667-B958B2209EB1}" destId="{BFECACAF-8F4A-41CC-A770-AA216DC77C1D}" srcOrd="1" destOrd="0" presId="urn:microsoft.com/office/officeart/2005/8/layout/vList4"/>
    <dgm:cxn modelId="{59A98397-F533-4EE8-92AA-F8080B1D8486}" type="presParOf" srcId="{73EC3643-2CBE-4848-B667-B958B2209EB1}" destId="{6CF13E38-46E6-4B4F-A492-DC082544037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EF93E-4CD0-4B9E-8E60-0A51E7542DE5}">
      <dsp:nvSpPr>
        <dsp:cNvPr id="0" name=""/>
        <dsp:cNvSpPr/>
      </dsp:nvSpPr>
      <dsp:spPr>
        <a:xfrm>
          <a:off x="0" y="0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Online-Meeting </a:t>
          </a:r>
          <a:r>
            <a:rPr lang="de-DE" sz="2400" b="1" kern="1200" noProof="0" dirty="0"/>
            <a:t>als</a:t>
          </a:r>
          <a:r>
            <a:rPr lang="en-US" sz="2400" b="1" kern="1200" dirty="0"/>
            <a:t> </a:t>
          </a:r>
          <a:r>
            <a:rPr lang="de-DE" sz="2400" b="1" kern="1200" noProof="0" dirty="0"/>
            <a:t>neue + ungewohnte </a:t>
          </a:r>
          <a:r>
            <a:rPr lang="en-US" sz="2400" b="1" kern="1200" dirty="0"/>
            <a:t>Situation</a:t>
          </a:r>
          <a:endParaRPr lang="de-DE" sz="24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noProof="0" dirty="0"/>
            <a:t>Frustration ist vielfach vorhanden angesichts </a:t>
          </a:r>
          <a:r>
            <a:rPr lang="en-US" sz="2200" kern="1200" dirty="0"/>
            <a:t>der Corona </a:t>
          </a:r>
          <a:r>
            <a:rPr lang="de-DE" sz="2200" kern="1200" noProof="0" dirty="0"/>
            <a:t>Pandemie</a:t>
          </a:r>
          <a:r>
            <a:rPr lang="en-US" sz="2200" kern="1200" dirty="0"/>
            <a:t>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noProof="0" dirty="0"/>
            <a:t>Zwang</a:t>
          </a:r>
          <a:r>
            <a:rPr lang="en-US" sz="2200" kern="1200" dirty="0"/>
            <a:t> </a:t>
          </a:r>
          <a:r>
            <a:rPr lang="de-DE" sz="2200" kern="1200" noProof="0" dirty="0"/>
            <a:t>zur</a:t>
          </a:r>
          <a:r>
            <a:rPr lang="en-US" sz="2200" kern="1200" dirty="0"/>
            <a:t> </a:t>
          </a:r>
          <a:r>
            <a:rPr lang="de-DE" sz="2200" kern="1200" noProof="0" dirty="0"/>
            <a:t>Aneignung</a:t>
          </a:r>
          <a:r>
            <a:rPr lang="en-US" sz="2200" kern="1200" dirty="0"/>
            <a:t> von </a:t>
          </a:r>
          <a:r>
            <a:rPr lang="de-DE" sz="2200" kern="1200" noProof="0" dirty="0"/>
            <a:t>neuem</a:t>
          </a:r>
          <a:r>
            <a:rPr lang="en-US" sz="2200" kern="1200" dirty="0"/>
            <a:t> Wissen, </a:t>
          </a:r>
          <a:r>
            <a:rPr lang="de-DE" sz="2200" kern="1200" noProof="0" dirty="0"/>
            <a:t>neuen Techniken </a:t>
          </a:r>
          <a:r>
            <a:rPr lang="en-US" sz="2200" kern="1200" dirty="0"/>
            <a:t>und </a:t>
          </a:r>
          <a:r>
            <a:rPr lang="de-DE" sz="2200" kern="1200" noProof="0" dirty="0"/>
            <a:t>zur Anwendung neuer </a:t>
          </a:r>
          <a:r>
            <a:rPr lang="en-US" sz="2200" kern="1200" dirty="0"/>
            <a:t>Tools</a:t>
          </a:r>
          <a:endParaRPr lang="de-DE" sz="2200" kern="1200" dirty="0"/>
        </a:p>
      </dsp:txBody>
      <dsp:txXfrm>
        <a:off x="2377856" y="0"/>
        <a:ext cx="8772743" cy="1477367"/>
      </dsp:txXfrm>
    </dsp:sp>
    <dsp:sp modelId="{27D30D86-C136-488F-B7EF-0ECE27A80A59}">
      <dsp:nvSpPr>
        <dsp:cNvPr id="0" name=""/>
        <dsp:cNvSpPr/>
      </dsp:nvSpPr>
      <dsp:spPr>
        <a:xfrm>
          <a:off x="147736" y="147736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3587-9219-44E8-BE42-9BFE8B30FF1D}">
      <dsp:nvSpPr>
        <dsp:cNvPr id="0" name=""/>
        <dsp:cNvSpPr/>
      </dsp:nvSpPr>
      <dsp:spPr>
        <a:xfrm>
          <a:off x="0" y="1625103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Standort</a:t>
          </a:r>
          <a:endParaRPr lang="en-US" sz="2400" b="1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noProof="0" dirty="0"/>
            <a:t>Fehlen eines gemeinsamen Ortes, welcher Treffen für Besprechungen erlaubt </a:t>
          </a:r>
        </a:p>
      </dsp:txBody>
      <dsp:txXfrm>
        <a:off x="2377856" y="1625103"/>
        <a:ext cx="8772743" cy="1477367"/>
      </dsp:txXfrm>
    </dsp:sp>
    <dsp:sp modelId="{63021AE6-E902-4F85-AB3D-C45F775FB752}">
      <dsp:nvSpPr>
        <dsp:cNvPr id="0" name=""/>
        <dsp:cNvSpPr/>
      </dsp:nvSpPr>
      <dsp:spPr>
        <a:xfrm>
          <a:off x="147736" y="1772840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2ACEA-698D-416E-9822-181BAA92C7D0}">
      <dsp:nvSpPr>
        <dsp:cNvPr id="0" name=""/>
        <dsp:cNvSpPr/>
      </dsp:nvSpPr>
      <dsp:spPr>
        <a:xfrm>
          <a:off x="0" y="3250207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Technik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Die Wahl des Mediums für eine gemeinsame Zusammenarbeit zum Teil nicht einfach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Nur Kommunikation über rein technische Mittel erlaubt</a:t>
          </a:r>
        </a:p>
      </dsp:txBody>
      <dsp:txXfrm>
        <a:off x="2377856" y="3250207"/>
        <a:ext cx="8772743" cy="1477367"/>
      </dsp:txXfrm>
    </dsp:sp>
    <dsp:sp modelId="{B9ED253A-3616-47B3-9CA7-1704F9825104}">
      <dsp:nvSpPr>
        <dsp:cNvPr id="0" name=""/>
        <dsp:cNvSpPr/>
      </dsp:nvSpPr>
      <dsp:spPr>
        <a:xfrm>
          <a:off x="147736" y="3397944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D6A3E-97C1-4384-A377-EBD2C6199968}">
      <dsp:nvSpPr>
        <dsp:cNvPr id="0" name=""/>
        <dsp:cNvSpPr/>
      </dsp:nvSpPr>
      <dsp:spPr>
        <a:xfrm>
          <a:off x="0" y="0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noProof="0" dirty="0"/>
            <a:t>Zeitmanagement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noProof="0" dirty="0"/>
            <a:t>Finden gemeinsamer Termine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noProof="0" dirty="0"/>
            <a:t>Berücksichtigen unterschiedlicher Lebenssituationen von Team Mitgliedern</a:t>
          </a:r>
        </a:p>
      </dsp:txBody>
      <dsp:txXfrm>
        <a:off x="2377856" y="0"/>
        <a:ext cx="8772743" cy="1477367"/>
      </dsp:txXfrm>
    </dsp:sp>
    <dsp:sp modelId="{D93846ED-7010-46FA-BFB9-437651B3E0E7}">
      <dsp:nvSpPr>
        <dsp:cNvPr id="0" name=""/>
        <dsp:cNvSpPr/>
      </dsp:nvSpPr>
      <dsp:spPr>
        <a:xfrm>
          <a:off x="147736" y="147736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BEF2-13C4-4C7E-A65D-8AEB100A9055}">
      <dsp:nvSpPr>
        <dsp:cNvPr id="0" name=""/>
        <dsp:cNvSpPr/>
      </dsp:nvSpPr>
      <dsp:spPr>
        <a:xfrm>
          <a:off x="0" y="1625103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noProof="0" dirty="0"/>
            <a:t>Kommunikation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noProof="0" dirty="0"/>
            <a:t>Kommunikation qua unterschiedlichster Medien zugleich möglich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noProof="0" dirty="0"/>
            <a:t>Fehlen von Face-</a:t>
          </a:r>
          <a:r>
            <a:rPr lang="de-DE" sz="2000" kern="1200" noProof="0" dirty="0" err="1"/>
            <a:t>to</a:t>
          </a:r>
          <a:r>
            <a:rPr lang="de-DE" sz="2000" kern="1200" noProof="0" dirty="0"/>
            <a:t>-Face Kommunikation und Meetings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900" kern="1200" dirty="0"/>
        </a:p>
      </dsp:txBody>
      <dsp:txXfrm>
        <a:off x="2377856" y="1625103"/>
        <a:ext cx="8772743" cy="1477367"/>
      </dsp:txXfrm>
    </dsp:sp>
    <dsp:sp modelId="{17E66203-628D-4465-B683-DB8F30CB1662}">
      <dsp:nvSpPr>
        <dsp:cNvPr id="0" name=""/>
        <dsp:cNvSpPr/>
      </dsp:nvSpPr>
      <dsp:spPr>
        <a:xfrm>
          <a:off x="147736" y="1772840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8B5D2-52E9-4770-92B3-E67542C9BFCB}">
      <dsp:nvSpPr>
        <dsp:cNvPr id="0" name=""/>
        <dsp:cNvSpPr/>
      </dsp:nvSpPr>
      <dsp:spPr>
        <a:xfrm>
          <a:off x="0" y="3250207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noProof="0" dirty="0"/>
            <a:t>Zwischenmenschliches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noProof="0" dirty="0"/>
            <a:t>Fehlen v. a. von mentaler und emotionaler sozialer Verbundenheit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noProof="0" dirty="0"/>
            <a:t>Eigene Voreingenommenheit gegenüber Techniken und Veränderungen</a:t>
          </a:r>
        </a:p>
      </dsp:txBody>
      <dsp:txXfrm>
        <a:off x="2377856" y="3250207"/>
        <a:ext cx="8772743" cy="1477367"/>
      </dsp:txXfrm>
    </dsp:sp>
    <dsp:sp modelId="{289C141D-41E4-4DF8-BD47-7EF2CCA9BAF1}">
      <dsp:nvSpPr>
        <dsp:cNvPr id="0" name=""/>
        <dsp:cNvSpPr/>
      </dsp:nvSpPr>
      <dsp:spPr>
        <a:xfrm>
          <a:off x="147736" y="3397944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EF93E-4CD0-4B9E-8E60-0A51E7542DE5}">
      <dsp:nvSpPr>
        <dsp:cNvPr id="0" name=""/>
        <dsp:cNvSpPr/>
      </dsp:nvSpPr>
      <dsp:spPr>
        <a:xfrm>
          <a:off x="0" y="0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Verständnis entwickeln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Akzeptanz der derzeitigen Situation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Offenheit für weitere Online-Meetings und für deren Verbesserung schaffen</a:t>
          </a:r>
        </a:p>
      </dsp:txBody>
      <dsp:txXfrm>
        <a:off x="2377856" y="0"/>
        <a:ext cx="8772743" cy="1477367"/>
      </dsp:txXfrm>
    </dsp:sp>
    <dsp:sp modelId="{27D30D86-C136-488F-B7EF-0ECE27A80A59}">
      <dsp:nvSpPr>
        <dsp:cNvPr id="0" name=""/>
        <dsp:cNvSpPr/>
      </dsp:nvSpPr>
      <dsp:spPr>
        <a:xfrm>
          <a:off x="147736" y="147736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28325-2BAD-4C0D-944E-75603247EF0B}">
      <dsp:nvSpPr>
        <dsp:cNvPr id="0" name=""/>
        <dsp:cNvSpPr/>
      </dsp:nvSpPr>
      <dsp:spPr>
        <a:xfrm>
          <a:off x="0" y="1625103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Selbstreflexion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Wie möchte ich mich in einem berührenden Online-Meeting fühlen?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Welche Wirkung möchte ich auf die anderen Teilnehmenden haben?</a:t>
          </a:r>
        </a:p>
      </dsp:txBody>
      <dsp:txXfrm>
        <a:off x="2377856" y="1625103"/>
        <a:ext cx="8772743" cy="1477367"/>
      </dsp:txXfrm>
    </dsp:sp>
    <dsp:sp modelId="{16AE6C53-850C-42FE-A860-8699EC2F02BB}">
      <dsp:nvSpPr>
        <dsp:cNvPr id="0" name=""/>
        <dsp:cNvSpPr/>
      </dsp:nvSpPr>
      <dsp:spPr>
        <a:xfrm>
          <a:off x="147736" y="1772840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884B2-9BAC-4583-AD97-F2A41102C053}">
      <dsp:nvSpPr>
        <dsp:cNvPr id="0" name=""/>
        <dsp:cNvSpPr/>
      </dsp:nvSpPr>
      <dsp:spPr>
        <a:xfrm>
          <a:off x="0" y="3250207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Übertragung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Hier erworbenes Wissen in anderen Online-Meetings anwenden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Eigenes Verhalten in anderen Online-Meetings bewusst anpassen</a:t>
          </a:r>
        </a:p>
      </dsp:txBody>
      <dsp:txXfrm>
        <a:off x="2377856" y="3250207"/>
        <a:ext cx="8772743" cy="1477367"/>
      </dsp:txXfrm>
    </dsp:sp>
    <dsp:sp modelId="{115519AA-CFCD-4308-88D4-A00CB1BF8B47}">
      <dsp:nvSpPr>
        <dsp:cNvPr id="0" name=""/>
        <dsp:cNvSpPr/>
      </dsp:nvSpPr>
      <dsp:spPr>
        <a:xfrm>
          <a:off x="164730" y="3366813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059B7-65B5-4C86-99D8-F2E83C8CF4D7}">
      <dsp:nvSpPr>
        <dsp:cNvPr id="0" name=""/>
        <dsp:cNvSpPr/>
      </dsp:nvSpPr>
      <dsp:spPr>
        <a:xfrm>
          <a:off x="0" y="0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Upgrades realisieren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Aufwertung zukünftiger Online-Meetings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Konstante Verbesserung durch Tools, Emojis, Komplimente und neue Ideen, Kritik</a:t>
          </a:r>
        </a:p>
      </dsp:txBody>
      <dsp:txXfrm>
        <a:off x="2377856" y="0"/>
        <a:ext cx="8772743" cy="1477367"/>
      </dsp:txXfrm>
    </dsp:sp>
    <dsp:sp modelId="{EACA4DBE-CD8E-4D2E-AEAC-B1AB2F8081ED}">
      <dsp:nvSpPr>
        <dsp:cNvPr id="0" name=""/>
        <dsp:cNvSpPr/>
      </dsp:nvSpPr>
      <dsp:spPr>
        <a:xfrm>
          <a:off x="147736" y="147736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70349-F30C-4C38-B585-BFC8D2CF556D}">
      <dsp:nvSpPr>
        <dsp:cNvPr id="0" name=""/>
        <dsp:cNvSpPr/>
      </dsp:nvSpPr>
      <dsp:spPr>
        <a:xfrm>
          <a:off x="0" y="1625103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Mut zusprechen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andere Teilnehmenden ermutigen, das Online-Meeting zu genießen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das Anschaltens der Kamera normalisieren</a:t>
          </a:r>
        </a:p>
      </dsp:txBody>
      <dsp:txXfrm>
        <a:off x="2377856" y="1625103"/>
        <a:ext cx="8772743" cy="1477367"/>
      </dsp:txXfrm>
    </dsp:sp>
    <dsp:sp modelId="{A03E95D8-ECC4-4868-8FAA-6D5632C8438C}">
      <dsp:nvSpPr>
        <dsp:cNvPr id="0" name=""/>
        <dsp:cNvSpPr/>
      </dsp:nvSpPr>
      <dsp:spPr>
        <a:xfrm>
          <a:off x="147736" y="1772840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7201F-1E51-411E-9EEC-31D7AA7CC330}">
      <dsp:nvSpPr>
        <dsp:cNvPr id="0" name=""/>
        <dsp:cNvSpPr/>
      </dsp:nvSpPr>
      <dsp:spPr>
        <a:xfrm>
          <a:off x="0" y="3250207"/>
          <a:ext cx="11150600" cy="147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Positives Denken verstärken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Das Beste aus der jeweiligen Situation machen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Anderen, insbes. neuen Mitgliedern die Teilnahme an Online-Meetings erleichtern</a:t>
          </a:r>
        </a:p>
      </dsp:txBody>
      <dsp:txXfrm>
        <a:off x="2377856" y="3250207"/>
        <a:ext cx="8772743" cy="1477367"/>
      </dsp:txXfrm>
    </dsp:sp>
    <dsp:sp modelId="{BFECACAF-8F4A-41CC-A770-AA216DC77C1D}">
      <dsp:nvSpPr>
        <dsp:cNvPr id="0" name=""/>
        <dsp:cNvSpPr/>
      </dsp:nvSpPr>
      <dsp:spPr>
        <a:xfrm>
          <a:off x="147736" y="3397944"/>
          <a:ext cx="2230120" cy="1181893"/>
        </a:xfrm>
        <a:prstGeom prst="roundRect">
          <a:avLst>
            <a:gd name="adj" fmla="val 10000"/>
          </a:avLst>
        </a:prstGeom>
        <a:solidFill>
          <a:srgbClr val="CCDAE6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F2E3-C3CF-9148-8DDB-12FF0DBFBCE8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347A-719B-664C-AA0F-B9CBC79696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72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347A-719B-664C-AA0F-B9CBC796968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37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347A-719B-664C-AA0F-B9CBC796968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6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347A-719B-664C-AA0F-B9CBC796968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40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347A-719B-664C-AA0F-B9CBC796968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30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347A-719B-664C-AA0F-B9CBC79696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51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1470025"/>
          </a:xfrm>
          <a:prstGeom prst="rect">
            <a:avLst/>
          </a:prstGeom>
        </p:spPr>
        <p:txBody>
          <a:bodyPr vert="horz" anchor="ctr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717032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E15042-A232-1B43-B311-9382F1666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A659-91A7-B64E-B670-8B4F2B92FDD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6D32E6-785F-1943-A828-E0385F456D9C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xfrm>
            <a:off x="46567" y="6381751"/>
            <a:ext cx="2844800" cy="392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10. November 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F05CAE-AC3A-F94D-AB13-7CEB3A580DE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2755900" y="6381751"/>
            <a:ext cx="6604000" cy="392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Möglichkeiten zur Gestaltung von berührenden Online-CPC-KL Meetings Nico Helbig, Nicolas Solera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454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8462731" cy="504056"/>
          </a:xfrm>
          <a:prstGeom prst="rect">
            <a:avLst/>
          </a:prstGeom>
        </p:spPr>
        <p:txBody>
          <a:bodyPr vert="horz"/>
          <a:lstStyle>
            <a:lvl1pPr algn="l"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371" y="1398787"/>
            <a:ext cx="11151029" cy="4727377"/>
          </a:xfrm>
          <a:prstGeom prst="rect">
            <a:avLst/>
          </a:prstGeom>
        </p:spPr>
        <p:txBody>
          <a:bodyPr vert="horz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34616" y="764704"/>
            <a:ext cx="11147784" cy="57606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978-A23B-B042-9A1A-658BD54F3C6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xfrm>
            <a:off x="46567" y="6381751"/>
            <a:ext cx="2844800" cy="392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10.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9B846-1B80-A94D-AA15-90484A89A03E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2755900" y="6381751"/>
            <a:ext cx="6604000" cy="392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Möglichkeiten zur Gestaltung von berührenden Online-CPC-KL Meetings Nico Helbig, Nicolas Solera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2A4B2-95C3-D040-A343-B025C2E3F16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932FBEC-A5CC-2140-9145-5A048B7A90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994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7D4B1-88AB-1D48-8011-B57F69E3E7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6567" y="6381751"/>
            <a:ext cx="2844800" cy="392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altLang="de-DE" dirty="0"/>
              <a:t>10.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956BE-98B8-1E4F-8537-5814DB2C58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755900" y="6381751"/>
            <a:ext cx="6604000" cy="39211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1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Möglichkeiten zur Gestaltung von berührenden Online-CPC-KL Meetings Nico Helbig, Nicolas </a:t>
            </a:r>
            <a:r>
              <a:rPr lang="de-DE" dirty="0" err="1"/>
              <a:t>Solera</a:t>
            </a:r>
            <a:endParaRPr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F8157-9FC3-B249-B13A-D94D9F751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223501" y="6381751"/>
            <a:ext cx="1358900" cy="392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569B91-3D98-4B48-B88D-387887BBE8E2}" type="slidenum">
              <a:rPr lang="tr-TR" altLang="de-DE"/>
              <a:pPr/>
              <a:t>‹Nr.›</a:t>
            </a:fld>
            <a:endParaRPr lang="tr-TR" altLang="de-DE"/>
          </a:p>
        </p:txBody>
      </p:sp>
      <p:grpSp>
        <p:nvGrpSpPr>
          <p:cNvPr id="1029" name="Gruppierung 3">
            <a:extLst>
              <a:ext uri="{FF2B5EF4-FFF2-40B4-BE49-F238E27FC236}">
                <a16:creationId xmlns:a16="http://schemas.microsoft.com/office/drawing/2014/main" id="{09429431-038F-3546-B9F1-73BB252F8BA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8683" y="692151"/>
            <a:ext cx="12240684" cy="73025"/>
            <a:chOff x="-36512" y="692696"/>
            <a:chExt cx="9180512" cy="72008"/>
          </a:xfrm>
        </p:grpSpPr>
        <p:cxnSp>
          <p:nvCxnSpPr>
            <p:cNvPr id="1035" name="Gerade Verbindung 11">
              <a:extLst>
                <a:ext uri="{FF2B5EF4-FFF2-40B4-BE49-F238E27FC236}">
                  <a16:creationId xmlns:a16="http://schemas.microsoft.com/office/drawing/2014/main" id="{58AF655B-B37C-5E42-A0E3-CC0158016341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0" y="692696"/>
              <a:ext cx="91440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Gerade Verbindung 11">
              <a:extLst>
                <a:ext uri="{FF2B5EF4-FFF2-40B4-BE49-F238E27FC236}">
                  <a16:creationId xmlns:a16="http://schemas.microsoft.com/office/drawing/2014/main" id="{6B85B1D3-2D63-6C42-8833-E07462D5A356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-36512" y="764704"/>
              <a:ext cx="9180512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0" name="Gruppierung 10">
            <a:extLst>
              <a:ext uri="{FF2B5EF4-FFF2-40B4-BE49-F238E27FC236}">
                <a16:creationId xmlns:a16="http://schemas.microsoft.com/office/drawing/2014/main" id="{3EE463D5-E7B8-FC44-BDA1-6690E23E64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8684" y="6237289"/>
            <a:ext cx="12289368" cy="71437"/>
            <a:chOff x="-36512" y="6237311"/>
            <a:chExt cx="9217024" cy="72009"/>
          </a:xfrm>
        </p:grpSpPr>
        <p:sp>
          <p:nvSpPr>
            <p:cNvPr id="1033" name="Line 10">
              <a:extLst>
                <a:ext uri="{FF2B5EF4-FFF2-40B4-BE49-F238E27FC236}">
                  <a16:creationId xmlns:a16="http://schemas.microsoft.com/office/drawing/2014/main" id="{C1F355BD-78E4-DB4E-97E5-BEDB4C560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512" y="6237311"/>
              <a:ext cx="9217024" cy="1920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800"/>
            </a:p>
          </p:txBody>
        </p:sp>
        <p:cxnSp>
          <p:nvCxnSpPr>
            <p:cNvPr id="1034" name="Gerade Verbindung 11">
              <a:extLst>
                <a:ext uri="{FF2B5EF4-FFF2-40B4-BE49-F238E27FC236}">
                  <a16:creationId xmlns:a16="http://schemas.microsoft.com/office/drawing/2014/main" id="{588D5C3F-B20E-9B42-947D-7CFCB534B2B4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0" y="6309320"/>
              <a:ext cx="9180512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1" name="bk object 17">
            <a:extLst>
              <a:ext uri="{FF2B5EF4-FFF2-40B4-BE49-F238E27FC236}">
                <a16:creationId xmlns:a16="http://schemas.microsoft.com/office/drawing/2014/main" id="{BF7C2015-77D2-EC4E-9D78-8EFE2A8E5F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88867" y="184150"/>
            <a:ext cx="2851151" cy="412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1032" name="bk object 16">
            <a:extLst>
              <a:ext uri="{FF2B5EF4-FFF2-40B4-BE49-F238E27FC236}">
                <a16:creationId xmlns:a16="http://schemas.microsoft.com/office/drawing/2014/main" id="{A02A3DFF-E2D4-C648-AD55-38945E511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94018" y="131763"/>
            <a:ext cx="518583" cy="4619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4952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nja-martin.com/still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istockphoto.com/photos/business-people-meeting-at-a-restaurant-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errit-winter.de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p/x9musjoomhol/prasentation-jahresruckblick-2018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jectmetrics.co.uk/the-art-of-online-meetin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96B3C-371E-CE4A-9DFB-E8C458F81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33408"/>
            <a:ext cx="10363200" cy="1470025"/>
          </a:xfrm>
        </p:spPr>
        <p:txBody>
          <a:bodyPr/>
          <a:lstStyle/>
          <a:p>
            <a:r>
              <a:rPr lang="de-DE" sz="2800" dirty="0"/>
              <a:t>Berührende Online-Meetings gestalten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A2A6AE-053C-5B42-B68F-6758F8E32561}"/>
              </a:ext>
            </a:extLst>
          </p:cNvPr>
          <p:cNvSpPr txBox="1"/>
          <p:nvPr/>
        </p:nvSpPr>
        <p:spPr>
          <a:xfrm>
            <a:off x="-100693" y="5328306"/>
            <a:ext cx="12393386" cy="830997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algn="ctr"/>
            <a:r>
              <a:rPr lang="de-DE" sz="1600" kern="0" dirty="0"/>
              <a:t>Ideen &amp; Anregungen der CPC-KL im WS 20/21 </a:t>
            </a:r>
          </a:p>
          <a:p>
            <a:pPr algn="ctr"/>
            <a:endParaRPr lang="de-DE" sz="1600" kern="0" dirty="0"/>
          </a:p>
          <a:p>
            <a:pPr algn="ctr"/>
            <a:r>
              <a:rPr lang="de-DE" sz="1600" kern="0" dirty="0"/>
              <a:t>Autoren*innen: Alessa Eitel, Nico Helbig, Ayse Karakilic, Filiz Scheibner, Nicolas Solera, Michael Weisenburger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74450E-A7D5-A044-AEA4-3B93682D98C7}"/>
              </a:ext>
            </a:extLst>
          </p:cNvPr>
          <p:cNvSpPr txBox="1"/>
          <p:nvPr/>
        </p:nvSpPr>
        <p:spPr>
          <a:xfrm>
            <a:off x="1861457" y="1532654"/>
            <a:ext cx="184731" cy="461665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endParaRPr lang="de-DE" sz="2400" kern="0" dirty="0"/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7F374E76-36DE-4AE0-8BF2-18D684163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388" y="5000633"/>
            <a:ext cx="151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/>
              <a:t>      (Fotos: Jan-Dirk Rosche)</a:t>
            </a:r>
          </a:p>
        </p:txBody>
      </p:sp>
      <p:pic>
        <p:nvPicPr>
          <p:cNvPr id="10" name="Grafik 4" descr="Ein Bild, das Gebäude, Schild, Seite, schwarz enthält.&#10;&#10;Automatisch generierte Beschreibung">
            <a:extLst>
              <a:ext uri="{FF2B5EF4-FFF2-40B4-BE49-F238E27FC236}">
                <a16:creationId xmlns:a16="http://schemas.microsoft.com/office/drawing/2014/main" id="{5CE652F4-5DCD-48A2-B22D-97D30EA6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6" y="2008403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7" descr="Ein Bild, das Gebäude, Seite, schwarz, gefliest enthält.&#10;&#10;Automatisch generierte Beschreibung">
            <a:extLst>
              <a:ext uri="{FF2B5EF4-FFF2-40B4-BE49-F238E27FC236}">
                <a16:creationId xmlns:a16="http://schemas.microsoft.com/office/drawing/2014/main" id="{0E559B52-E2A6-43C0-A4DA-28D03F78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88" y="2003433"/>
            <a:ext cx="3995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8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DC6D-D36D-0443-A6B1-950DAE02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4509"/>
            <a:ext cx="8462731" cy="504056"/>
          </a:xfrm>
        </p:spPr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CA4EAC-B7CB-7244-93B5-98971DFB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495893"/>
            <a:ext cx="10802686" cy="4586498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                                      </a:t>
            </a:r>
            <a:r>
              <a:rPr lang="de-DE" sz="1800" i="1" dirty="0"/>
              <a:t>Fokus-Übung &amp; Leadership-Tool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2 Runden</a:t>
            </a:r>
            <a:r>
              <a:rPr lang="de-DE" sz="1800" u="sng" dirty="0"/>
              <a:t>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800" dirty="0"/>
              <a:t>1. Schweige(n)…</a:t>
            </a:r>
            <a:br>
              <a:rPr lang="de-DE" sz="1800" dirty="0"/>
            </a:br>
            <a:r>
              <a:rPr lang="de-DE" sz="1800" dirty="0">
                <a:sym typeface="Wingdings" panose="05000000000000000000" pitchFamily="2" charset="2"/>
              </a:rPr>
              <a:t> 1 Minute bzw. nach Absprache … Minuten gemeinsam schweigen</a:t>
            </a:r>
            <a:br>
              <a:rPr lang="de-DE" sz="1800" dirty="0">
                <a:sym typeface="Wingdings" panose="05000000000000000000" pitchFamily="2" charset="2"/>
              </a:rPr>
            </a:br>
            <a:endParaRPr lang="de-DE" sz="1800" dirty="0">
              <a:sym typeface="Wingdings" panose="05000000000000000000" pitchFamily="2" charset="2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2. …Wir-Runde (nach Ablauf der Zeit)</a:t>
            </a:r>
            <a:br>
              <a:rPr lang="de-DE" sz="1800" dirty="0">
                <a:sym typeface="Wingdings" panose="05000000000000000000" pitchFamily="2" charset="2"/>
              </a:rPr>
            </a:br>
            <a:r>
              <a:rPr lang="de-DE" sz="1800" dirty="0">
                <a:sym typeface="Wingdings" panose="05000000000000000000" pitchFamily="2" charset="2"/>
              </a:rPr>
              <a:t> Jede*r erzählt kurz, was sie/er von dem in dieser Zeit Wahrgenommenen teilen möchte.</a:t>
            </a:r>
          </a:p>
          <a:p>
            <a:r>
              <a:rPr lang="de-DE" sz="1800" b="1" dirty="0">
                <a:sym typeface="Wingdings" panose="05000000000000000000" pitchFamily="2" charset="2"/>
              </a:rPr>
              <a:t>Ziele</a:t>
            </a:r>
            <a:r>
              <a:rPr lang="de-DE" sz="1800" dirty="0">
                <a:sym typeface="Wingdings" panose="05000000000000000000" pitchFamily="2" charset="2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im Raum ankommen, innerlich zu sich kommen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präsent, wach sein für den Augenblick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wahrnehmen, was sich innerlich abspielt – „Wie geht’s mir gerade, was beschäftigt mich zurzeit?“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wahrnehmen, wie´s den anderen gerade geht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B3B3563-F997-1D41-AC42-1A996F8526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34616" y="817773"/>
            <a:ext cx="11147784" cy="576064"/>
          </a:xfrm>
        </p:spPr>
        <p:txBody>
          <a:bodyPr/>
          <a:lstStyle/>
          <a:p>
            <a:r>
              <a:rPr lang="de-DE" sz="2200" dirty="0"/>
              <a:t>3.1</a:t>
            </a:r>
            <a:r>
              <a:rPr lang="de-DE" sz="2200" b="1" dirty="0"/>
              <a:t> </a:t>
            </a:r>
            <a:r>
              <a:rPr lang="de-DE" sz="2200" b="1" u="sng" dirty="0"/>
              <a:t>Schweige- und Wir-Runde (SWR-Runde)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665C70-6684-AB40-84AB-48342046A8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14F079-D42F-6F4B-A872-9076FD82221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2755900" y="6381751"/>
            <a:ext cx="6604000" cy="392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C5A730-5DE0-7443-8550-E8FBFC435EA6}"/>
              </a:ext>
            </a:extLst>
          </p:cNvPr>
          <p:cNvSpPr txBox="1"/>
          <p:nvPr/>
        </p:nvSpPr>
        <p:spPr>
          <a:xfrm>
            <a:off x="1842247" y="7097815"/>
            <a:ext cx="184731" cy="461665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endParaRPr lang="de-DE" sz="2400" kern="0" dirty="0"/>
          </a:p>
        </p:txBody>
      </p:sp>
      <p:pic>
        <p:nvPicPr>
          <p:cNvPr id="13" name="Grafik 12" descr="Ein Bild, das Sonnenuntergang, Nachthimmel enthält.&#10;&#10;Automatisch generierte Beschreibung">
            <a:extLst>
              <a:ext uri="{FF2B5EF4-FFF2-40B4-BE49-F238E27FC236}">
                <a16:creationId xmlns:a16="http://schemas.microsoft.com/office/drawing/2014/main" id="{03EA2D3E-ECCD-4397-B1AF-542104D9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6" r="4842"/>
          <a:stretch/>
        </p:blipFill>
        <p:spPr>
          <a:xfrm>
            <a:off x="8445499" y="1029502"/>
            <a:ext cx="3102430" cy="1807029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F29ADF79-825D-49A4-A218-ABDED047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07" y="2851154"/>
            <a:ext cx="2832100" cy="253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https://www.sonja-martin.com/stille/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740349-488B-4C7B-8012-29D76842AB33}"/>
              </a:ext>
            </a:extLst>
          </p:cNvPr>
          <p:cNvSpPr/>
          <p:nvPr/>
        </p:nvSpPr>
        <p:spPr>
          <a:xfrm>
            <a:off x="2600188" y="5272819"/>
            <a:ext cx="7623313" cy="685800"/>
          </a:xfrm>
          <a:prstGeom prst="rect">
            <a:avLst/>
          </a:prstGeom>
          <a:solidFill>
            <a:srgbClr val="CCDAE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05500B-72B9-4056-93DA-7DCB46DE91A6}"/>
              </a:ext>
            </a:extLst>
          </p:cNvPr>
          <p:cNvSpPr txBox="1"/>
          <p:nvPr/>
        </p:nvSpPr>
        <p:spPr>
          <a:xfrm>
            <a:off x="3339547" y="5369830"/>
            <a:ext cx="6331226" cy="830997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400" b="1" i="1" dirty="0">
                <a:sym typeface="Wingdings" panose="05000000000000000000" pitchFamily="2" charset="2"/>
              </a:rPr>
              <a:t>TO BE IN THE PRESENCE IS A PRESENT!</a:t>
            </a:r>
            <a:endParaRPr lang="de-DE" sz="2400" b="1" i="1" dirty="0"/>
          </a:p>
          <a:p>
            <a:endParaRPr lang="de-DE" sz="2400" kern="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5D98581-3764-44F2-8A84-1F0097BEF6F6}"/>
              </a:ext>
            </a:extLst>
          </p:cNvPr>
          <p:cNvCxnSpPr>
            <a:cxnSpLocks/>
          </p:cNvCxnSpPr>
          <p:nvPr/>
        </p:nvCxnSpPr>
        <p:spPr>
          <a:xfrm>
            <a:off x="815009" y="1734379"/>
            <a:ext cx="18927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3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DC6D-D36D-0443-A6B1-950DAE02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4509"/>
            <a:ext cx="8462731" cy="504056"/>
          </a:xfrm>
        </p:spPr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B3B3563-F997-1D41-AC42-1A996F8526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34616" y="817773"/>
            <a:ext cx="11147784" cy="576064"/>
          </a:xfrm>
        </p:spPr>
        <p:txBody>
          <a:bodyPr/>
          <a:lstStyle/>
          <a:p>
            <a:r>
              <a:rPr lang="de-DE" sz="2200" dirty="0"/>
              <a:t>3.1</a:t>
            </a:r>
            <a:r>
              <a:rPr lang="de-DE" sz="2200" b="1" dirty="0"/>
              <a:t> </a:t>
            </a:r>
            <a:r>
              <a:rPr lang="de-DE" sz="2200" b="1" u="sng" dirty="0"/>
              <a:t>Schweige- und Wir-Runde (SWR-Runde) + MEPS-Runde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665C70-6684-AB40-84AB-48342046A8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14F079-D42F-6F4B-A872-9076FD82221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2755900" y="6381751"/>
            <a:ext cx="6604000" cy="392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C5A730-5DE0-7443-8550-E8FBFC435EA6}"/>
              </a:ext>
            </a:extLst>
          </p:cNvPr>
          <p:cNvSpPr txBox="1"/>
          <p:nvPr/>
        </p:nvSpPr>
        <p:spPr>
          <a:xfrm>
            <a:off x="1842247" y="7097815"/>
            <a:ext cx="184731" cy="461665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endParaRPr lang="de-DE" sz="2400" kern="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6EDE5C8-A38D-4EEB-B67C-9A00ABD0F668}"/>
              </a:ext>
            </a:extLst>
          </p:cNvPr>
          <p:cNvSpPr txBox="1"/>
          <p:nvPr/>
        </p:nvSpPr>
        <p:spPr>
          <a:xfrm>
            <a:off x="715617" y="1571542"/>
            <a:ext cx="7340048" cy="2462213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200" u="sng" kern="0" dirty="0"/>
              <a:t>Tipps</a:t>
            </a:r>
            <a:r>
              <a:rPr lang="de-DE" sz="2200" kern="0" dirty="0"/>
              <a:t>         innere Fokussierung optimieren:</a:t>
            </a:r>
            <a:br>
              <a:rPr lang="de-DE" sz="2200" kern="0" dirty="0"/>
            </a:br>
            <a:endParaRPr lang="de-DE" sz="22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möglichst unbewegliche Haltung produzieren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sich nicht räuspern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Stummschaltung aktivieren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Hintergrundgeräusche vermeiden, verhindern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auf Atmung achten (vornehmlich Bauchatmung) 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A4D294D-B3ED-4CBA-A143-711C81070A09}"/>
              </a:ext>
            </a:extLst>
          </p:cNvPr>
          <p:cNvCxnSpPr/>
          <p:nvPr/>
        </p:nvCxnSpPr>
        <p:spPr>
          <a:xfrm>
            <a:off x="1592307" y="1818861"/>
            <a:ext cx="482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EA0E0CAF-60DF-4681-8136-932CC7501DB5}"/>
              </a:ext>
            </a:extLst>
          </p:cNvPr>
          <p:cNvSpPr txBox="1"/>
          <p:nvPr/>
        </p:nvSpPr>
        <p:spPr>
          <a:xfrm>
            <a:off x="715617" y="4140419"/>
            <a:ext cx="10957271" cy="2123658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200" u="sng" kern="0" dirty="0"/>
              <a:t>Tricks</a:t>
            </a:r>
            <a:r>
              <a:rPr lang="de-DE" sz="2200" kern="0" dirty="0"/>
              <a:t>         offene Kommunikation:</a:t>
            </a:r>
            <a:br>
              <a:rPr lang="de-DE" sz="2200" kern="0" dirty="0"/>
            </a:br>
            <a:endParaRPr lang="de-DE" sz="22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Den/die Vorredner*in ausreden lassen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langsam, deutlich und nahe am Mikrofon sprechen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bei Gedanken, Gefühlen in der Schwiege-Zeit bleiben </a:t>
            </a:r>
            <a:r>
              <a:rPr lang="de-DE" sz="2200" kern="0" dirty="0">
                <a:sym typeface="Wingdings" panose="05000000000000000000" pitchFamily="2" charset="2"/>
              </a:rPr>
              <a:t> Abschweifen vermeiden</a:t>
            </a:r>
            <a:endParaRPr lang="de-DE" sz="2200" kern="0" dirty="0"/>
          </a:p>
          <a:p>
            <a:endParaRPr lang="de-DE" sz="2200" kern="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9B75E80-D8B7-4865-8FF7-E7F710D1AAB3}"/>
              </a:ext>
            </a:extLst>
          </p:cNvPr>
          <p:cNvCxnSpPr/>
          <p:nvPr/>
        </p:nvCxnSpPr>
        <p:spPr>
          <a:xfrm>
            <a:off x="1651502" y="4391436"/>
            <a:ext cx="482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950C6E9-8D0D-426B-B486-3AB9EE9BCC88}"/>
              </a:ext>
            </a:extLst>
          </p:cNvPr>
          <p:cNvSpPr txBox="1"/>
          <p:nvPr/>
        </p:nvSpPr>
        <p:spPr>
          <a:xfrm>
            <a:off x="8820978" y="3806987"/>
            <a:ext cx="20625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https://de.123rf.com/photo_11837526_gl%C3%BChbirne.html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8BB7E6E-42BA-422D-A0E0-4D643443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9" b="92195" l="10000" r="90000">
                        <a14:foregroundMark x1="48231" y1="33076" x2="29538" y2="47450"/>
                        <a14:foregroundMark x1="29538" y1="47450" x2="40385" y2="68238"/>
                        <a14:foregroundMark x1="40385" y1="68238" x2="63923" y2="64451"/>
                        <a14:foregroundMark x1="63923" y1="64451" x2="63538" y2="32921"/>
                        <a14:foregroundMark x1="63538" y1="32921" x2="55308" y2="11592"/>
                        <a14:foregroundMark x1="55308" y1="11592" x2="33462" y2="20711"/>
                        <a14:foregroundMark x1="33462" y1="20711" x2="26769" y2="44281"/>
                        <a14:foregroundMark x1="26769" y1="44281" x2="26769" y2="61360"/>
                        <a14:foregroundMark x1="60846" y1="23416" x2="82692" y2="69243"/>
                        <a14:foregroundMark x1="82692" y1="69243" x2="62538" y2="92195"/>
                        <a14:foregroundMark x1="62538" y1="92195" x2="29154" y2="81762"/>
                        <a14:foregroundMark x1="29154" y1="81762" x2="15077" y2="61978"/>
                        <a14:foregroundMark x1="15077" y1="61978" x2="18615" y2="35162"/>
                        <a14:foregroundMark x1="18615" y1="35162" x2="37231" y2="17311"/>
                        <a14:foregroundMark x1="37231" y1="17311" x2="62462" y2="19552"/>
                        <a14:foregroundMark x1="62462" y1="19552" x2="83077" y2="36785"/>
                        <a14:foregroundMark x1="83077" y1="36785" x2="78154" y2="63369"/>
                        <a14:foregroundMark x1="78154" y1="63369" x2="73846" y2="67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77" y="1624097"/>
            <a:ext cx="2330813" cy="23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7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6EDD7E99-AC27-4476-B4C0-E5408F46765B}"/>
              </a:ext>
            </a:extLst>
          </p:cNvPr>
          <p:cNvSpPr/>
          <p:nvPr/>
        </p:nvSpPr>
        <p:spPr>
          <a:xfrm>
            <a:off x="7525714" y="1396378"/>
            <a:ext cx="1099566" cy="576063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CDDC6D-D36D-0443-A6B1-950DAE02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4509"/>
            <a:ext cx="8462731" cy="504056"/>
          </a:xfrm>
        </p:spPr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B3B3563-F997-1D41-AC42-1A996F8526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34616" y="817773"/>
            <a:ext cx="11147784" cy="576064"/>
          </a:xfrm>
        </p:spPr>
        <p:txBody>
          <a:bodyPr/>
          <a:lstStyle/>
          <a:p>
            <a:r>
              <a:rPr lang="de-DE" sz="2200" dirty="0"/>
              <a:t>3.2 </a:t>
            </a:r>
            <a:r>
              <a:rPr lang="de-DE" sz="2200" b="1" u="sng" dirty="0"/>
              <a:t>MEPS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665C70-6684-AB40-84AB-48342046A8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14F079-D42F-6F4B-A872-9076FD82221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2755900" y="6381751"/>
            <a:ext cx="6604000" cy="392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C5A730-5DE0-7443-8550-E8FBFC435EA6}"/>
              </a:ext>
            </a:extLst>
          </p:cNvPr>
          <p:cNvSpPr txBox="1"/>
          <p:nvPr/>
        </p:nvSpPr>
        <p:spPr>
          <a:xfrm>
            <a:off x="1842247" y="7097815"/>
            <a:ext cx="184731" cy="461665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endParaRPr lang="de-DE" sz="2400" kern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B84C0A-DA5D-4B2C-B753-325976F3F49D}"/>
              </a:ext>
            </a:extLst>
          </p:cNvPr>
          <p:cNvSpPr/>
          <p:nvPr/>
        </p:nvSpPr>
        <p:spPr>
          <a:xfrm>
            <a:off x="3410495" y="2427220"/>
            <a:ext cx="1977887" cy="1031400"/>
          </a:xfrm>
          <a:prstGeom prst="rect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rgbClr val="C00000"/>
                </a:solidFill>
              </a:rPr>
              <a:t>E</a:t>
            </a:r>
            <a:r>
              <a:rPr lang="de-DE" b="1" dirty="0">
                <a:solidFill>
                  <a:schemeClr val="tx1"/>
                </a:solidFill>
              </a:rPr>
              <a:t>motional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(Herz)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668C190-1674-4423-84DB-B5CCFF9AEE84}"/>
              </a:ext>
            </a:extLst>
          </p:cNvPr>
          <p:cNvSpPr/>
          <p:nvPr/>
        </p:nvSpPr>
        <p:spPr>
          <a:xfrm>
            <a:off x="529804" y="2414851"/>
            <a:ext cx="1977887" cy="1031400"/>
          </a:xfrm>
          <a:prstGeom prst="rect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rgbClr val="C00000"/>
                </a:solidFill>
              </a:rPr>
              <a:t>M</a:t>
            </a:r>
            <a:r>
              <a:rPr lang="de-DE" b="1" dirty="0">
                <a:solidFill>
                  <a:schemeClr val="tx1"/>
                </a:solidFill>
              </a:rPr>
              <a:t>ental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(Kopf)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DF2F02B-ED4B-4222-BF9F-BCC8351E3CD0}"/>
              </a:ext>
            </a:extLst>
          </p:cNvPr>
          <p:cNvSpPr/>
          <p:nvPr/>
        </p:nvSpPr>
        <p:spPr>
          <a:xfrm>
            <a:off x="6488113" y="2427220"/>
            <a:ext cx="1977887" cy="1031400"/>
          </a:xfrm>
          <a:prstGeom prst="rect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rgbClr val="C00000"/>
                </a:solidFill>
              </a:rPr>
              <a:t>P</a:t>
            </a:r>
            <a:r>
              <a:rPr lang="de-DE" b="1" dirty="0">
                <a:solidFill>
                  <a:schemeClr val="tx1"/>
                </a:solidFill>
              </a:rPr>
              <a:t>hysisch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(Körper)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96716E5-9B5E-433D-BEDE-87788BAF9768}"/>
              </a:ext>
            </a:extLst>
          </p:cNvPr>
          <p:cNvSpPr/>
          <p:nvPr/>
        </p:nvSpPr>
        <p:spPr>
          <a:xfrm>
            <a:off x="9456239" y="2427610"/>
            <a:ext cx="1977887" cy="1031400"/>
          </a:xfrm>
          <a:prstGeom prst="rect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rgbClr val="C00000"/>
                </a:solidFill>
              </a:rPr>
              <a:t>S</a:t>
            </a:r>
            <a:r>
              <a:rPr lang="de-DE" b="1" dirty="0">
                <a:solidFill>
                  <a:schemeClr val="tx1"/>
                </a:solidFill>
              </a:rPr>
              <a:t>pirituell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(Seele)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B039A4D-3CBD-465C-9DD6-D4498999C2A7}"/>
              </a:ext>
            </a:extLst>
          </p:cNvPr>
          <p:cNvCxnSpPr>
            <a:cxnSpLocks/>
          </p:cNvCxnSpPr>
          <p:nvPr/>
        </p:nvCxnSpPr>
        <p:spPr>
          <a:xfrm>
            <a:off x="6395830" y="411977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A58AC5C2-2925-40B4-A93A-33746F2A966D}"/>
              </a:ext>
            </a:extLst>
          </p:cNvPr>
          <p:cNvSpPr/>
          <p:nvPr/>
        </p:nvSpPr>
        <p:spPr>
          <a:xfrm>
            <a:off x="4580949" y="1188650"/>
            <a:ext cx="2762115" cy="1031400"/>
          </a:xfrm>
          <a:prstGeom prst="rect">
            <a:avLst/>
          </a:prstGeom>
          <a:solidFill>
            <a:srgbClr val="CCDA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Energie-Zentren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5CD02BA-189D-41D9-AEC2-559C09EC135D}"/>
              </a:ext>
            </a:extLst>
          </p:cNvPr>
          <p:cNvSpPr txBox="1"/>
          <p:nvPr/>
        </p:nvSpPr>
        <p:spPr>
          <a:xfrm>
            <a:off x="7446081" y="1479627"/>
            <a:ext cx="1166429" cy="369332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algn="ctr"/>
            <a:r>
              <a:rPr lang="de-DE" b="1" kern="0" dirty="0"/>
              <a:t>Frage: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7AE64A4-D575-48C7-993C-7546B0B6F568}"/>
              </a:ext>
            </a:extLst>
          </p:cNvPr>
          <p:cNvSpPr txBox="1"/>
          <p:nvPr/>
        </p:nvSpPr>
        <p:spPr>
          <a:xfrm>
            <a:off x="8715526" y="1291943"/>
            <a:ext cx="3350267" cy="64633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en-GB" altLang="de-DE" dirty="0">
                <a:cs typeface="Times New Roman" panose="02020603050405020304" pitchFamily="18" charset="0"/>
              </a:rPr>
              <a:t>“</a:t>
            </a:r>
            <a:r>
              <a:rPr lang="de-DE" altLang="de-DE" dirty="0">
                <a:cs typeface="Times New Roman" panose="02020603050405020304" pitchFamily="18" charset="0"/>
              </a:rPr>
              <a:t>Wo, wer bist Du gerade jetzt, wie geht´s Dir hier &amp; jetzt?”</a:t>
            </a:r>
            <a:endParaRPr lang="de-DE" kern="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8A68C21-4FF4-4436-909D-F6FBAA5ACE17}"/>
              </a:ext>
            </a:extLst>
          </p:cNvPr>
          <p:cNvSpPr txBox="1"/>
          <p:nvPr/>
        </p:nvSpPr>
        <p:spPr>
          <a:xfrm>
            <a:off x="641074" y="1487458"/>
            <a:ext cx="2844800" cy="430887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200" b="1" u="sng" kern="0" dirty="0"/>
              <a:t>Check-in-Modell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B57990B-6CDA-41DA-8FD1-A816A6936D01}"/>
              </a:ext>
            </a:extLst>
          </p:cNvPr>
          <p:cNvSpPr txBox="1"/>
          <p:nvPr/>
        </p:nvSpPr>
        <p:spPr>
          <a:xfrm>
            <a:off x="455790" y="3428999"/>
            <a:ext cx="2594113" cy="2431435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000" b="1" kern="0" dirty="0"/>
              <a:t>z.B.</a:t>
            </a:r>
          </a:p>
          <a:p>
            <a:r>
              <a:rPr lang="de-DE" kern="0" dirty="0"/>
              <a:t>Ich bin…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fokussiert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abgelenkt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interessiert</a:t>
            </a:r>
          </a:p>
          <a:p>
            <a:r>
              <a:rPr lang="de-DE" kern="0" dirty="0"/>
              <a:t>    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kern="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262440E-443F-465B-8806-9F3FED6FDF04}"/>
              </a:ext>
            </a:extLst>
          </p:cNvPr>
          <p:cNvSpPr txBox="1"/>
          <p:nvPr/>
        </p:nvSpPr>
        <p:spPr>
          <a:xfrm>
            <a:off x="3370984" y="3420231"/>
            <a:ext cx="2594113" cy="2431435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000" b="1" kern="0" dirty="0"/>
              <a:t>z.B.</a:t>
            </a:r>
          </a:p>
          <a:p>
            <a:r>
              <a:rPr lang="de-DE" kern="0" dirty="0"/>
              <a:t>Ich fühle mich…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glücklich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inspiriert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deprimiert</a:t>
            </a:r>
          </a:p>
          <a:p>
            <a:r>
              <a:rPr lang="de-DE" kern="0" dirty="0"/>
              <a:t>    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kern="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B9F8F29-FBEE-433A-860D-8EBDF1F27C95}"/>
              </a:ext>
            </a:extLst>
          </p:cNvPr>
          <p:cNvSpPr txBox="1"/>
          <p:nvPr/>
        </p:nvSpPr>
        <p:spPr>
          <a:xfrm>
            <a:off x="7332359" y="5506467"/>
            <a:ext cx="3882954" cy="57708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en-US" sz="900" b="1" kern="0" dirty="0"/>
              <a:t>(</a:t>
            </a:r>
            <a:r>
              <a:rPr lang="en-US" sz="1050" b="1" kern="0" dirty="0"/>
              <a:t>Quelle: Kaplan, Barry, Manchester, Jeffrey, 2018, The power of vulnerability - How to create a team of leaders by shifting Inward, Austin/Texas, page 137-140, 148-149)</a:t>
            </a:r>
            <a:endParaRPr lang="en-US" sz="900" b="1" kern="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D7EB045-4C76-4751-BAFB-3317BA73A5EC}"/>
              </a:ext>
            </a:extLst>
          </p:cNvPr>
          <p:cNvSpPr txBox="1"/>
          <p:nvPr/>
        </p:nvSpPr>
        <p:spPr>
          <a:xfrm>
            <a:off x="9416483" y="3420232"/>
            <a:ext cx="2594113" cy="2431435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000" b="1" kern="0" dirty="0"/>
              <a:t>z.B.</a:t>
            </a:r>
          </a:p>
          <a:p>
            <a:r>
              <a:rPr lang="de-DE" kern="0" dirty="0"/>
              <a:t>Das beschäftigt mich…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Politische Situation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Liebe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/>
              <a:t>Weltgeschehen</a:t>
            </a:r>
          </a:p>
          <a:p>
            <a:r>
              <a:rPr lang="de-DE" kern="0" dirty="0"/>
              <a:t>    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kern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40F5D-75CB-4209-82A0-8F9C5F2E8F6D}"/>
              </a:ext>
            </a:extLst>
          </p:cNvPr>
          <p:cNvSpPr txBox="1"/>
          <p:nvPr/>
        </p:nvSpPr>
        <p:spPr>
          <a:xfrm>
            <a:off x="455790" y="5492005"/>
            <a:ext cx="7205870" cy="461665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200" b="1" u="sng" kern="0" dirty="0"/>
              <a:t>Ablauf + Ziel</a:t>
            </a:r>
            <a:r>
              <a:rPr lang="de-DE" sz="2400" kern="0" dirty="0"/>
              <a:t>: </a:t>
            </a:r>
            <a:r>
              <a:rPr lang="de-DE" sz="2200" kern="0" dirty="0"/>
              <a:t>vgl. 3.1 SWR-Runde</a:t>
            </a:r>
          </a:p>
        </p:txBody>
      </p:sp>
    </p:spTree>
    <p:extLst>
      <p:ext uri="{BB962C8B-B14F-4D97-AF65-F5344CB8AC3E}">
        <p14:creationId xmlns:p14="http://schemas.microsoft.com/office/powerpoint/2010/main" val="285718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	Durch vorbereitete Fragen können sowohl Einzigartigkeiten als auch 	Gemeinsamkeiten der Teammitglieder ermittelt werden, wichtig sind anfangs vor 	allem die Gemeinsamkeiten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      Positive Effekte</a:t>
            </a:r>
            <a:r>
              <a:rPr lang="de-DE" dirty="0"/>
              <a:t> der Kennenlern- Runde: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Bindung des Teams wird gestärkt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Hemmungen werden abgebaut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Gruppendynamik kann sich besser entfalten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						  </a:t>
            </a:r>
            <a:r>
              <a:rPr lang="de-DE" sz="900" dirty="0"/>
              <a:t>https://</a:t>
            </a:r>
            <a:r>
              <a:rPr lang="de-DE" sz="900" dirty="0" err="1"/>
              <a:t>pixabay.com</a:t>
            </a:r>
            <a:r>
              <a:rPr lang="de-DE" sz="900" dirty="0"/>
              <a:t>/de/</a:t>
            </a:r>
            <a:r>
              <a:rPr lang="de-DE" sz="900" dirty="0" err="1"/>
              <a:t>illustrations</a:t>
            </a:r>
            <a:r>
              <a:rPr lang="de-DE" sz="900" dirty="0"/>
              <a:t>/frage-marke-antwort-lösung-4105529/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3.3</a:t>
            </a:r>
            <a:r>
              <a:rPr lang="de-DE" dirty="0"/>
              <a:t> </a:t>
            </a:r>
            <a:r>
              <a:rPr lang="de-DE" sz="2200" b="1" dirty="0"/>
              <a:t>Kennenlern-Runde (1)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Berührende Online-Meetings gestalten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2FBEC-A5CC-2140-9145-5A048B7A906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Grafik 8" descr="https://pixabay.com/de/illustrations/frage-marke-antwort-lösung-4105529/&#10;">
            <a:extLst>
              <a:ext uri="{FF2B5EF4-FFF2-40B4-BE49-F238E27FC236}">
                <a16:creationId xmlns:a16="http://schemas.microsoft.com/office/drawing/2014/main" id="{391476AC-30F9-C548-B61E-E5A08682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55" y="2467075"/>
            <a:ext cx="401804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     Mögliche Fragen:</a:t>
            </a:r>
          </a:p>
          <a:p>
            <a:pPr lvl="1"/>
            <a:r>
              <a:rPr lang="de-DE" dirty="0"/>
              <a:t>Wer ist heute gut drauf?</a:t>
            </a:r>
          </a:p>
          <a:p>
            <a:pPr lvl="1"/>
            <a:r>
              <a:rPr lang="de-DE" dirty="0"/>
              <a:t>Wer hat heute was Leckeres gegessen?</a:t>
            </a:r>
          </a:p>
          <a:p>
            <a:pPr lvl="1"/>
            <a:r>
              <a:rPr lang="de-DE" dirty="0"/>
              <a:t>Was ist Dein Talent?</a:t>
            </a:r>
          </a:p>
          <a:p>
            <a:pPr lvl="1"/>
            <a:r>
              <a:rPr lang="de-DE" dirty="0"/>
              <a:t>Wovor hast Du Angst?</a:t>
            </a:r>
          </a:p>
          <a:p>
            <a:pPr lvl="1"/>
            <a:r>
              <a:rPr lang="de-DE" dirty="0"/>
              <a:t>Was ist Deine Lieblingsstadt?</a:t>
            </a:r>
          </a:p>
          <a:p>
            <a:pPr lvl="1"/>
            <a:r>
              <a:rPr lang="de-DE" dirty="0"/>
              <a:t>Woher kommst Du?</a:t>
            </a:r>
          </a:p>
          <a:p>
            <a:pPr lvl="1"/>
            <a:r>
              <a:rPr lang="de-DE" dirty="0"/>
              <a:t>Welcher Ort wird Dein nächster Urlaubsziel sein? </a:t>
            </a:r>
          </a:p>
          <a:p>
            <a:pPr lvl="1"/>
            <a:r>
              <a:rPr lang="de-DE" dirty="0"/>
              <a:t>Was ist Dein nächstes Ziel?</a:t>
            </a:r>
          </a:p>
          <a:p>
            <a:pPr lvl="1"/>
            <a:r>
              <a:rPr lang="de-DE" dirty="0"/>
              <a:t>Was macht Dich froh … glücklich? </a:t>
            </a:r>
          </a:p>
          <a:p>
            <a:pPr lvl="1"/>
            <a:r>
              <a:rPr lang="de-DE" dirty="0"/>
              <a:t>Was macht Dich traurig?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							</a:t>
            </a:r>
            <a:endParaRPr lang="de-DE" sz="9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3.3</a:t>
            </a:r>
            <a:r>
              <a:rPr lang="de-DE" dirty="0"/>
              <a:t> </a:t>
            </a:r>
            <a:r>
              <a:rPr lang="de-DE" sz="2200" b="1" dirty="0"/>
              <a:t>Kennenlern-Runde (2)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Berührende Online-Meetings gestalten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2FBEC-A5CC-2140-9145-5A048B7A906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10" name="Grafik 9" descr="Ein Bild, das Wand, weiß, Zubehör, Halskettchen enthält.&#10;&#10;Automatisch generierte Beschreibung">
            <a:extLst>
              <a:ext uri="{FF2B5EF4-FFF2-40B4-BE49-F238E27FC236}">
                <a16:creationId xmlns:a16="http://schemas.microsoft.com/office/drawing/2014/main" id="{4DE3F552-C24D-5D42-9C7B-30D0BCE3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80" y="1398786"/>
            <a:ext cx="4960620" cy="264566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475CF22-C8E9-CD41-ACEC-1F9975F932FA}"/>
              </a:ext>
            </a:extLst>
          </p:cNvPr>
          <p:cNvSpPr txBox="1"/>
          <p:nvPr/>
        </p:nvSpPr>
        <p:spPr>
          <a:xfrm>
            <a:off x="7303008" y="4044450"/>
            <a:ext cx="4365298" cy="230832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https://pixabay.com/de/illustrations/fragezeichen-frage-marke-anmelden-1722865/</a:t>
            </a:r>
          </a:p>
        </p:txBody>
      </p:sp>
    </p:spTree>
    <p:extLst>
      <p:ext uri="{BB962C8B-B14F-4D97-AF65-F5344CB8AC3E}">
        <p14:creationId xmlns:p14="http://schemas.microsoft.com/office/powerpoint/2010/main" val="121945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800" b="1" dirty="0"/>
          </a:p>
          <a:p>
            <a:pPr marL="0" indent="0">
              <a:buNone/>
            </a:pPr>
            <a:r>
              <a:rPr lang="de-DE" b="1" dirty="0"/>
              <a:t>     Tipps zur erfolgreichen Durchführung eines informellen Abends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Raum und Zeit für Informellen Austausch schaffen und gemeinsam vereinbaren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Videofunktion bei Virtuellen Teams nutzen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Entspannte Atmosphäre kreieren (z.B. weg vom Schreibtisch + auf die Couch, Glas Wein Bier)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Abend klar von formellen Meetings abgrenzen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Sich selbst öffnen und auf die neue Kommunikationssituation einlassen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3.4</a:t>
            </a:r>
            <a:r>
              <a:rPr lang="de-DE" dirty="0"/>
              <a:t> </a:t>
            </a:r>
            <a:r>
              <a:rPr lang="de-DE" sz="2200" b="1" dirty="0"/>
              <a:t>Gemeinsamer informeller Abend (1)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B7C262-4901-47F7-8130-9732F0879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71" y="4623188"/>
            <a:ext cx="4330951" cy="11298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7EA1F27-6253-4980-B9A9-B5420586D5B6}"/>
              </a:ext>
            </a:extLst>
          </p:cNvPr>
          <p:cNvSpPr txBox="1"/>
          <p:nvPr/>
        </p:nvSpPr>
        <p:spPr>
          <a:xfrm>
            <a:off x="2929775" y="5695604"/>
            <a:ext cx="61542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https://i2.wp.com/teamwille.de/wp-content/uploads/2020/03/sketch1585234110284.png?fit=1150%2C300&amp;ssl=1</a:t>
            </a:r>
          </a:p>
        </p:txBody>
      </p:sp>
    </p:spTree>
    <p:extLst>
      <p:ext uri="{BB962C8B-B14F-4D97-AF65-F5344CB8AC3E}">
        <p14:creationId xmlns:p14="http://schemas.microsoft.com/office/powerpoint/2010/main" val="354868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800" b="1" dirty="0"/>
          </a:p>
          <a:p>
            <a:pPr marL="0" indent="0">
              <a:buNone/>
            </a:pPr>
            <a:r>
              <a:rPr lang="de-DE" b="1" dirty="0"/>
              <a:t>     Positive Effekte</a:t>
            </a:r>
            <a:r>
              <a:rPr lang="de-DE" dirty="0"/>
              <a:t> und </a:t>
            </a:r>
            <a:r>
              <a:rPr lang="de-DE" b="1" dirty="0"/>
              <a:t>Chancen</a:t>
            </a:r>
            <a:r>
              <a:rPr lang="de-DE" dirty="0"/>
              <a:t> eines gemeinsamen informellen Abends: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Einander besser kennen lernen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Bindung zueinander stärken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Gruppenzusammenhalt (Kohäsion) verbessern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Wir-Gefühl fördern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Informelle Kommunikationsebene schaffen </a:t>
            </a:r>
          </a:p>
          <a:p>
            <a:pPr marL="457200" lvl="1" indent="0">
              <a:buNone/>
            </a:pPr>
            <a:r>
              <a:rPr lang="de-DE" dirty="0"/>
              <a:t>    und ausbauen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Gedanken und Ideen unverfänglich austauschen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Mut zur Beteiligung in formellen Meetings </a:t>
            </a:r>
          </a:p>
          <a:p>
            <a:pPr marL="457200" lvl="1" indent="0">
              <a:buNone/>
            </a:pPr>
            <a:r>
              <a:rPr lang="de-DE" dirty="0"/>
              <a:t>    steigern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3.4</a:t>
            </a:r>
            <a:r>
              <a:rPr lang="de-DE" dirty="0"/>
              <a:t> </a:t>
            </a:r>
            <a:r>
              <a:rPr lang="de-DE" sz="2200" b="1" dirty="0"/>
              <a:t>Gemeinsamer informeller Abend (2)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01FF8DB-2BA3-4E79-8087-9F486519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73" y="2592973"/>
            <a:ext cx="4007938" cy="2536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8BD37F9-EBEE-4FBC-B725-E26E353ABE70}"/>
              </a:ext>
            </a:extLst>
          </p:cNvPr>
          <p:cNvSpPr txBox="1"/>
          <p:nvPr/>
        </p:nvSpPr>
        <p:spPr>
          <a:xfrm>
            <a:off x="7437473" y="5138936"/>
            <a:ext cx="6154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hlinkClick r:id="rId3"/>
              </a:rPr>
              <a:t>https://media.istockphoto.com/photos/business-people-meeting-at-a-restaurant-</a:t>
            </a:r>
            <a:endParaRPr lang="de-DE" sz="900" dirty="0"/>
          </a:p>
          <a:p>
            <a:r>
              <a:rPr lang="de-DE" sz="900" dirty="0"/>
              <a:t>bar-picture-id115689995</a:t>
            </a:r>
          </a:p>
        </p:txBody>
      </p:sp>
    </p:spTree>
    <p:extLst>
      <p:ext uri="{BB962C8B-B14F-4D97-AF65-F5344CB8AC3E}">
        <p14:creationId xmlns:p14="http://schemas.microsoft.com/office/powerpoint/2010/main" val="34225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3.5</a:t>
            </a:r>
            <a:r>
              <a:rPr lang="de-DE" dirty="0"/>
              <a:t> </a:t>
            </a:r>
            <a:r>
              <a:rPr lang="de-DE" sz="2200" b="1" dirty="0"/>
              <a:t>Nutzung von Emojis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17</a:t>
            </a:fld>
            <a:endParaRPr lang="de-DE" altLang="de-DE" dirty="0"/>
          </a:p>
        </p:txBody>
      </p:sp>
      <p:pic>
        <p:nvPicPr>
          <p:cNvPr id="1026" name="Picture 2" descr="👍 Daumen hoch-Emoji">
            <a:extLst>
              <a:ext uri="{FF2B5EF4-FFF2-40B4-BE49-F238E27FC236}">
                <a16:creationId xmlns:a16="http://schemas.microsoft.com/office/drawing/2014/main" id="{F327F42A-56D8-4095-A2AF-D066019F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4" y="2304501"/>
            <a:ext cx="922676" cy="9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A37099-1675-47DF-A025-5580D24A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4" y="5054746"/>
            <a:ext cx="922676" cy="9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👎 Daumen runter-Emoji">
            <a:extLst>
              <a:ext uri="{FF2B5EF4-FFF2-40B4-BE49-F238E27FC236}">
                <a16:creationId xmlns:a16="http://schemas.microsoft.com/office/drawing/2014/main" id="{2F468217-A7E2-4A57-9BA6-D5266861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4" y="3732250"/>
            <a:ext cx="922676" cy="9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923A40C-A210-407D-ABD8-82C241A0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53" y="1149301"/>
            <a:ext cx="11151029" cy="4727377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/>
              <a:t>   Möglichkeiten</a:t>
            </a:r>
            <a:r>
              <a:rPr lang="de-DE" dirty="0"/>
              <a:t> der </a:t>
            </a:r>
            <a:r>
              <a:rPr lang="de-DE" b="1" dirty="0"/>
              <a:t>Nutzung von Emojis </a:t>
            </a:r>
            <a:r>
              <a:rPr lang="de-DE" dirty="0"/>
              <a:t>während Online Meetings: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CE3CDA-7E02-4CB9-BF02-C5B67BE3913C}"/>
              </a:ext>
            </a:extLst>
          </p:cNvPr>
          <p:cNvSpPr txBox="1"/>
          <p:nvPr/>
        </p:nvSpPr>
        <p:spPr>
          <a:xfrm>
            <a:off x="1909572" y="2444846"/>
            <a:ext cx="7230863" cy="3816429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Direkte, individuelle Rückmeldung auf Ja/Nein-Fragen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Ausdruck von Zustimmung oder Ablehnung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Möglichkeit schneller, offener Abstimmung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Beifall und Anerkennung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Sofortiges Kommentieren von Aussagen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Mitteilung von Gefühle und Emotionen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B2F52F-CBF6-4498-AD93-07B780092030}"/>
              </a:ext>
            </a:extLst>
          </p:cNvPr>
          <p:cNvSpPr txBox="1"/>
          <p:nvPr/>
        </p:nvSpPr>
        <p:spPr>
          <a:xfrm>
            <a:off x="8399241" y="3583566"/>
            <a:ext cx="3364673" cy="1477328"/>
          </a:xfrm>
          <a:prstGeom prst="rect">
            <a:avLst/>
          </a:prstGeom>
          <a:ln w="57150">
            <a:solidFill>
              <a:srgbClr val="FF9900"/>
            </a:solidFill>
          </a:ln>
        </p:spPr>
        <p:txBody>
          <a:bodyPr vert="horz" wrap="square" rtlCol="0" anchor="ctr">
            <a:spAutoFit/>
          </a:bodyPr>
          <a:lstStyle/>
          <a:p>
            <a:r>
              <a:rPr lang="de-DE" sz="2200" b="1" kern="0" dirty="0"/>
              <a:t>Aber: </a:t>
            </a:r>
            <a:r>
              <a:rPr lang="de-DE" sz="2200" kern="0" dirty="0"/>
              <a:t>Gefahr der  unbegründeten negativen Attestierung </a:t>
            </a:r>
            <a:r>
              <a:rPr lang="de-DE" sz="2200" kern="0" dirty="0">
                <a:sym typeface="Wingdings" panose="05000000000000000000" pitchFamily="2" charset="2"/>
              </a:rPr>
              <a:t> Persönlichkeitsverletzung</a:t>
            </a:r>
            <a:endParaRPr lang="de-DE" sz="2200" kern="0" dirty="0"/>
          </a:p>
        </p:txBody>
      </p:sp>
      <p:pic>
        <p:nvPicPr>
          <p:cNvPr id="11" name="Picture 2" descr="Ausrufezeichen – Wiktionary">
            <a:extLst>
              <a:ext uri="{FF2B5EF4-FFF2-40B4-BE49-F238E27FC236}">
                <a16:creationId xmlns:a16="http://schemas.microsoft.com/office/drawing/2014/main" id="{89C1B650-1668-440D-917F-6FD2D7BB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64" y="1928877"/>
            <a:ext cx="1820206" cy="24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 die Takeaway-Runde kann nochmals rückblickend das Online Meeting verarbeitet und besondere Momente festgehalten werden</a:t>
            </a:r>
          </a:p>
          <a:p>
            <a:r>
              <a:rPr lang="de-DE" dirty="0"/>
              <a:t>Jedes Teammitglied bekommt die Gelegenheit sich zu äußern </a:t>
            </a:r>
          </a:p>
          <a:p>
            <a:r>
              <a:rPr lang="de-DE" dirty="0"/>
              <a:t>Jede Aussage wird respektiert</a:t>
            </a:r>
          </a:p>
          <a:p>
            <a:r>
              <a:rPr lang="de-DE" dirty="0"/>
              <a:t>Ausgedrückte Dankbarkeit für spezielle Beiträge</a:t>
            </a:r>
          </a:p>
          <a:p>
            <a:pPr marL="0" indent="0">
              <a:buNone/>
            </a:pPr>
            <a:r>
              <a:rPr lang="de-DE" dirty="0"/>
              <a:t>    kann den Zusammenhalt stark fördern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3.6</a:t>
            </a:r>
            <a:r>
              <a:rPr lang="de-DE" dirty="0"/>
              <a:t> </a:t>
            </a:r>
            <a:r>
              <a:rPr lang="de-DE" sz="2200" b="1" dirty="0"/>
              <a:t>Takeaway-Runde (1)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Berührende Online-Meetings gestalten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2FBEC-A5CC-2140-9145-5A048B7A906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Grafik 8" descr="Ein Bild, das Text, darstellend enthält.&#10;&#10;Automatisch generierte Beschreibung">
            <a:extLst>
              <a:ext uri="{FF2B5EF4-FFF2-40B4-BE49-F238E27FC236}">
                <a16:creationId xmlns:a16="http://schemas.microsoft.com/office/drawing/2014/main" id="{81C1EC33-3EC6-054F-9E4C-CBBFFD4F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771770"/>
            <a:ext cx="4445429" cy="306549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562A464-6554-6741-B77D-2908BA155CC1}"/>
              </a:ext>
            </a:extLst>
          </p:cNvPr>
          <p:cNvSpPr txBox="1"/>
          <p:nvPr/>
        </p:nvSpPr>
        <p:spPr>
          <a:xfrm>
            <a:off x="7315200" y="5887436"/>
            <a:ext cx="4012637" cy="230832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https://pixabay.com/de/vectors/menschen-team-büro-firma-arbeit-4386248/</a:t>
            </a:r>
          </a:p>
        </p:txBody>
      </p:sp>
    </p:spTree>
    <p:extLst>
      <p:ext uri="{BB962C8B-B14F-4D97-AF65-F5344CB8AC3E}">
        <p14:creationId xmlns:p14="http://schemas.microsoft.com/office/powerpoint/2010/main" val="275138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     Mögliche Reflexionsansätze:</a:t>
            </a:r>
          </a:p>
          <a:p>
            <a:pPr lvl="1"/>
            <a:r>
              <a:rPr lang="de-DE" dirty="0"/>
              <a:t>Für was bin ich dankbar? </a:t>
            </a:r>
          </a:p>
          <a:p>
            <a:pPr lvl="1"/>
            <a:r>
              <a:rPr lang="de-DE" dirty="0"/>
              <a:t>Wem möchte ich heute ein Kompliment machen?</a:t>
            </a:r>
          </a:p>
          <a:p>
            <a:pPr lvl="1"/>
            <a:r>
              <a:rPr lang="de-DE" dirty="0"/>
              <a:t>Wo sehe ich Verbesserungspotenzial?</a:t>
            </a:r>
          </a:p>
          <a:p>
            <a:pPr lvl="1"/>
            <a:r>
              <a:rPr lang="de-DE" dirty="0"/>
              <a:t>Wie bin ich mit dem heutigen Ergebnis zufrieden?</a:t>
            </a:r>
          </a:p>
          <a:p>
            <a:pPr lvl="1"/>
            <a:r>
              <a:rPr lang="de-DE" dirty="0"/>
              <a:t>Worin haben wir gemeinsam verbessert?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dirty="0"/>
              <a:t>3.6</a:t>
            </a:r>
            <a:r>
              <a:rPr lang="de-DE" dirty="0"/>
              <a:t> </a:t>
            </a:r>
            <a:r>
              <a:rPr lang="de-DE" sz="2200" b="1" dirty="0"/>
              <a:t>Takeaway-Runde (2)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Berührende Online-Meetings gestalten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2FBEC-A5CC-2140-9145-5A048B7A9068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5DFBC7-A26D-DB45-B340-E0FE526E4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1596355"/>
            <a:ext cx="2844801" cy="30210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A0B9F06-0B78-464A-94E5-80159D42C3FA}"/>
              </a:ext>
            </a:extLst>
          </p:cNvPr>
          <p:cNvSpPr txBox="1"/>
          <p:nvPr/>
        </p:nvSpPr>
        <p:spPr>
          <a:xfrm>
            <a:off x="7598912" y="4732799"/>
            <a:ext cx="4108817" cy="230832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https://pixabay.com/de/illustrations/feedback-meinung-gut-schlecht-1311638/</a:t>
            </a:r>
          </a:p>
        </p:txBody>
      </p:sp>
    </p:spTree>
    <p:extLst>
      <p:ext uri="{BB962C8B-B14F-4D97-AF65-F5344CB8AC3E}">
        <p14:creationId xmlns:p14="http://schemas.microsoft.com/office/powerpoint/2010/main" val="7549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B71FB-8D47-4036-9772-061C2637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de-DE" sz="2600" dirty="0">
                <a:ea typeface="+mj-lt"/>
                <a:cs typeface="+mj-lt"/>
              </a:rPr>
              <a:t>Visitenkarte CPC - Koordination und Leitung  </a:t>
            </a:r>
            <a:endParaRPr lang="de-DE" sz="26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69EBE28-A0D4-4C3F-9E26-B8A2524723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>
              <a:ea typeface="MS PGothic"/>
              <a:cs typeface="+mn-lt"/>
            </a:endParaRPr>
          </a:p>
          <a:p>
            <a:endParaRPr lang="de-DE" dirty="0">
              <a:ea typeface="MS PGothic"/>
              <a:cs typeface="+mn-lt"/>
            </a:endParaRP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51AE41-0BD7-49B1-B68C-659E336202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94C006-3D35-46AC-BA4D-4796B7E5C6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/>
              <a:pPr/>
              <a:t>2</a:t>
            </a:fld>
            <a:endParaRPr lang="de-DE" alt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9C3F64-5099-491D-9A6F-80F4773A8F0C}"/>
              </a:ext>
            </a:extLst>
          </p:cNvPr>
          <p:cNvSpPr txBox="1"/>
          <p:nvPr/>
        </p:nvSpPr>
        <p:spPr>
          <a:xfrm>
            <a:off x="427567" y="884250"/>
            <a:ext cx="7918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kern="0" dirty="0"/>
              <a:t>Wintersemester 2020/2021 &amp; Sommersemester 2021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5A27BFF-9CF4-B24D-985D-BC31A711E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" t="13378" r="-17" b="3224"/>
          <a:stretch/>
        </p:blipFill>
        <p:spPr>
          <a:xfrm>
            <a:off x="744358" y="1154353"/>
            <a:ext cx="10528300" cy="4938943"/>
          </a:xfrm>
        </p:spPr>
      </p:pic>
    </p:spTree>
    <p:extLst>
      <p:ext uri="{BB962C8B-B14F-4D97-AF65-F5344CB8AC3E}">
        <p14:creationId xmlns:p14="http://schemas.microsoft.com/office/powerpoint/2010/main" val="155416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4. Fazit und 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98787"/>
            <a:ext cx="11579598" cy="472737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Online-Meetings sind nicht gleich Face-to-Face Meetings.</a:t>
            </a:r>
          </a:p>
          <a:p>
            <a:pPr marL="0" indent="0">
              <a:buNone/>
            </a:pPr>
            <a:r>
              <a:rPr lang="de-DE" dirty="0"/>
              <a:t>2. Ein wertschätzendes &amp; sensibles Mindset fördert die gegenseitige Berührung</a:t>
            </a:r>
          </a:p>
          <a:p>
            <a:pPr marL="0" indent="0">
              <a:buNone/>
            </a:pPr>
            <a:r>
              <a:rPr lang="de-DE" dirty="0"/>
              <a:t>3. Genügend Zeit ist einzuplanen, damit die Tools ihre nutzbringende Wirkung entfalten.</a:t>
            </a:r>
          </a:p>
          <a:p>
            <a:pPr marL="0" indent="0">
              <a:buNone/>
            </a:pPr>
            <a:r>
              <a:rPr lang="de-DE" dirty="0"/>
              <a:t>4. Es ist wichtig, Persönliches aktiv zu teilen, um eine zwischenmenschliche Beziehung   </a:t>
            </a:r>
          </a:p>
          <a:p>
            <a:pPr marL="0" indent="0">
              <a:buNone/>
            </a:pPr>
            <a:r>
              <a:rPr lang="de-DE" dirty="0"/>
              <a:t>    aufbauen bzw. weiter ausbauen zu können.</a:t>
            </a:r>
          </a:p>
          <a:p>
            <a:pPr marL="0" indent="0">
              <a:buNone/>
            </a:pPr>
            <a:r>
              <a:rPr lang="de-DE" dirty="0"/>
              <a:t>5. Das Mitbringen von Offenheit und Neugier für die anderen und für Neues ist </a:t>
            </a:r>
          </a:p>
          <a:p>
            <a:pPr marL="0" indent="0">
              <a:buNone/>
            </a:pPr>
            <a:r>
              <a:rPr lang="de-DE" dirty="0"/>
              <a:t>    grundlegend, um erfolgreiche Online-Meetings zu gestalten.</a:t>
            </a:r>
          </a:p>
          <a:p>
            <a:pPr marL="0" indent="0">
              <a:buNone/>
            </a:pPr>
            <a:r>
              <a:rPr lang="de-DE" dirty="0"/>
              <a:t>6. Online-Meetings bringen Vorteile mit sich, die ein persönliches Treffen nicht bieten kann, </a:t>
            </a:r>
          </a:p>
          <a:p>
            <a:pPr marL="0" indent="0">
              <a:buNone/>
            </a:pPr>
            <a:r>
              <a:rPr lang="de-DE" dirty="0"/>
              <a:t>    z.B.: Internationalität, kein gesundheitliches Risiko, Sicherheit hinter dem </a:t>
            </a:r>
          </a:p>
          <a:p>
            <a:pPr marL="0" indent="0">
              <a:buNone/>
            </a:pPr>
            <a:r>
              <a:rPr lang="de-DE" dirty="0"/>
              <a:t>    Bildschirm, Schonung der Umwelt</a:t>
            </a:r>
          </a:p>
          <a:p>
            <a:pPr marL="0" indent="0">
              <a:buNone/>
            </a:pPr>
            <a:r>
              <a:rPr lang="de-DE" dirty="0"/>
              <a:t>7. Ein guter Abschluss von Online-Meetings kann durch eine Takeaway-, Feedback-/</a:t>
            </a:r>
          </a:p>
          <a:p>
            <a:pPr marL="0" indent="0">
              <a:buNone/>
            </a:pPr>
            <a:r>
              <a:rPr lang="de-DE" dirty="0"/>
              <a:t>    Feedforward- bzw. einfache Komplimente- und Dankes-Rundes gefördert werden	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b="1" dirty="0"/>
              <a:t>Fazit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20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7133D8-2E9D-4391-99C8-E26BD4A1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914" y="799190"/>
            <a:ext cx="1685055" cy="11235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716D437-C7B7-4BF6-9A4B-0714B59762B4}"/>
              </a:ext>
            </a:extLst>
          </p:cNvPr>
          <p:cNvSpPr txBox="1"/>
          <p:nvPr/>
        </p:nvSpPr>
        <p:spPr>
          <a:xfrm>
            <a:off x="8894102" y="728202"/>
            <a:ext cx="59959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hlinkClick r:id="rId3"/>
              </a:rPr>
              <a:t>https://gerrit-winter.de</a:t>
            </a:r>
            <a:endParaRPr lang="de-DE" sz="1050" dirty="0"/>
          </a:p>
          <a:p>
            <a:r>
              <a:rPr lang="de-DE" sz="1050" dirty="0"/>
              <a:t>/2017/07/19/das-fazit-</a:t>
            </a:r>
          </a:p>
          <a:p>
            <a:r>
              <a:rPr lang="de-DE" sz="1050" dirty="0"/>
              <a:t>deines-lebens/</a:t>
            </a:r>
          </a:p>
        </p:txBody>
      </p:sp>
    </p:spTree>
    <p:extLst>
      <p:ext uri="{BB962C8B-B14F-4D97-AF65-F5344CB8AC3E}">
        <p14:creationId xmlns:p14="http://schemas.microsoft.com/office/powerpoint/2010/main" val="295479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4. Fazit und 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D08EB-AA2B-4288-A480-0A4F5DA4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Fragen zum weiteren Nachdenken:</a:t>
            </a:r>
          </a:p>
          <a:p>
            <a:r>
              <a:rPr lang="de-DE" dirty="0"/>
              <a:t>Werden unsere Meetings bei Anwendung des einen oder anderen Tools bessere Ergebnisse und Prozesse bringen und mehr Spaß machen</a:t>
            </a:r>
            <a:r>
              <a:rPr lang="en-US" dirty="0"/>
              <a:t>?</a:t>
            </a:r>
          </a:p>
          <a:p>
            <a:r>
              <a:rPr lang="de-DE" dirty="0"/>
              <a:t>Wie einfach ist es, die o. g. Tools aktiv anzuwenden?</a:t>
            </a:r>
          </a:p>
          <a:p>
            <a:r>
              <a:rPr lang="de-DE" dirty="0"/>
              <a:t>Wie können wir die Anwendung der o. g. Tools erleichtern, verbessern?</a:t>
            </a:r>
          </a:p>
          <a:p>
            <a:r>
              <a:rPr lang="de-DE" dirty="0"/>
              <a:t>Wie können wir schneller und leichter entscheiden,</a:t>
            </a:r>
          </a:p>
          <a:p>
            <a:pPr marL="0" indent="0">
              <a:buNone/>
            </a:pPr>
            <a:r>
              <a:rPr lang="de-DE" dirty="0"/>
              <a:t>    wann uns ein Online-Meeting besser weiter hilft</a:t>
            </a:r>
          </a:p>
          <a:p>
            <a:pPr marL="0" indent="0">
              <a:buNone/>
            </a:pPr>
            <a:r>
              <a:rPr lang="de-DE" dirty="0"/>
              <a:t>    als ein Präsenz-Meeting?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200" b="1" dirty="0"/>
              <a:t>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21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BB9224-3887-4E5B-B43E-9D1F246C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793" y="3525598"/>
            <a:ext cx="3812607" cy="21350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E3B7C73-B075-49F5-9E19-562C4CBA0449}"/>
              </a:ext>
            </a:extLst>
          </p:cNvPr>
          <p:cNvSpPr txBox="1"/>
          <p:nvPr/>
        </p:nvSpPr>
        <p:spPr>
          <a:xfrm>
            <a:off x="7650956" y="5689667"/>
            <a:ext cx="45410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hlinkClick r:id="rId3"/>
              </a:rPr>
              <a:t>https://prezi.com/p/x9musjoomhol/prasentation-jahresruckblick-</a:t>
            </a:r>
          </a:p>
          <a:p>
            <a:r>
              <a:rPr lang="de-DE" sz="1050" dirty="0">
                <a:hlinkClick r:id="rId3"/>
              </a:rPr>
              <a:t>2018</a:t>
            </a:r>
            <a:r>
              <a:rPr lang="de-DE" sz="1050" dirty="0"/>
              <a:t>-und-ausblick-2019/</a:t>
            </a:r>
          </a:p>
        </p:txBody>
      </p:sp>
    </p:spTree>
    <p:extLst>
      <p:ext uri="{BB962C8B-B14F-4D97-AF65-F5344CB8AC3E}">
        <p14:creationId xmlns:p14="http://schemas.microsoft.com/office/powerpoint/2010/main" val="109410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DC5F4-A4B7-774F-969C-D563C49D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132855"/>
            <a:ext cx="8462731" cy="504056"/>
          </a:xfrm>
        </p:spPr>
        <p:txBody>
          <a:bodyPr/>
          <a:lstStyle/>
          <a:p>
            <a:r>
              <a:rPr lang="de-DE" sz="2600" dirty="0"/>
              <a:t>Inhaltsverzeichnis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DF401F3-0876-C846-B391-1F118EF9899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800" dirty="0"/>
              <a:t>Der Weg zu einem berührenden Online-Meeting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CED955-6A9F-6A4D-97AD-B597556DD0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D89501-5DF9-3542-A671-855AEA34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EA5C5F9-32E4-8640-B5C2-AEFB33900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499388"/>
            <a:ext cx="11151029" cy="43426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Herausforderungen und Ziele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Ziele beim Gestalten von berührenden Online-Meetings</a:t>
            </a:r>
          </a:p>
          <a:p>
            <a:pPr marL="446088" indent="-446088">
              <a:buNone/>
            </a:pPr>
            <a:r>
              <a:rPr lang="de-DE" dirty="0"/>
              <a:t>3. 	Tools beim Gestalten von berührenden Online-Meetings</a:t>
            </a:r>
          </a:p>
          <a:p>
            <a:pPr marL="0" lvl="1" indent="358775">
              <a:buNone/>
            </a:pPr>
            <a:r>
              <a:rPr lang="de-DE" dirty="0"/>
              <a:t>3.1 Schweige- und Wir- Runde (SWR-Runde)</a:t>
            </a:r>
          </a:p>
          <a:p>
            <a:pPr marL="0" lvl="1" indent="358775">
              <a:buNone/>
            </a:pPr>
            <a:r>
              <a:rPr lang="de-DE" dirty="0"/>
              <a:t>3.2 MEPS-Runde</a:t>
            </a:r>
          </a:p>
          <a:p>
            <a:pPr marL="0" lvl="1" indent="358775">
              <a:buNone/>
            </a:pPr>
            <a:r>
              <a:rPr lang="de-DE" dirty="0"/>
              <a:t>3.3 Kennenlern-Runde</a:t>
            </a:r>
          </a:p>
          <a:p>
            <a:pPr marL="0" lvl="1" indent="358775">
              <a:buNone/>
            </a:pPr>
            <a:r>
              <a:rPr lang="de-DE" dirty="0"/>
              <a:t>3.4 Gemeinsamer informeller Abend</a:t>
            </a:r>
          </a:p>
          <a:p>
            <a:pPr marL="0" indent="358775">
              <a:buNone/>
            </a:pPr>
            <a:r>
              <a:rPr lang="de-DE" dirty="0"/>
              <a:t>3.5 Nutzung von Emojis</a:t>
            </a:r>
          </a:p>
          <a:p>
            <a:pPr marL="0" indent="358775">
              <a:buNone/>
            </a:pPr>
            <a:r>
              <a:rPr lang="de-DE" dirty="0"/>
              <a:t>3.6 Takeaway-Runde</a:t>
            </a:r>
          </a:p>
          <a:p>
            <a:pPr marL="0" indent="0">
              <a:buNone/>
            </a:pPr>
            <a:r>
              <a:rPr lang="de-DE" dirty="0"/>
              <a:t>4. Fazit und Ausblick </a:t>
            </a:r>
          </a:p>
        </p:txBody>
      </p:sp>
    </p:spTree>
    <p:extLst>
      <p:ext uri="{BB962C8B-B14F-4D97-AF65-F5344CB8AC3E}">
        <p14:creationId xmlns:p14="http://schemas.microsoft.com/office/powerpoint/2010/main" val="10064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1. Herausforderungen und Ziele (1)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045BF9FD-416E-41AF-87F1-9D3DE650B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698327"/>
              </p:ext>
            </p:extLst>
          </p:nvPr>
        </p:nvGraphicFramePr>
        <p:xfrm>
          <a:off x="431800" y="1398588"/>
          <a:ext cx="111506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b="1" u="sng" dirty="0"/>
              <a:t>Herausforderungen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pic>
        <p:nvPicPr>
          <p:cNvPr id="9" name="Grafik 8" descr="Karte mit Stecknadel">
            <a:extLst>
              <a:ext uri="{FF2B5EF4-FFF2-40B4-BE49-F238E27FC236}">
                <a16:creationId xmlns:a16="http://schemas.microsoft.com/office/drawing/2014/main" id="{84038289-9623-4C8A-AAE0-AB4496425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1179" y="3230586"/>
            <a:ext cx="914400" cy="914400"/>
          </a:xfrm>
          <a:prstGeom prst="rect">
            <a:avLst/>
          </a:prstGeom>
        </p:spPr>
      </p:pic>
      <p:pic>
        <p:nvPicPr>
          <p:cNvPr id="10" name="Grafik 9" descr="Cloudcomputing">
            <a:extLst>
              <a:ext uri="{FF2B5EF4-FFF2-40B4-BE49-F238E27FC236}">
                <a16:creationId xmlns:a16="http://schemas.microsoft.com/office/drawing/2014/main" id="{BC87332F-F0D3-4993-98C4-E0C5F0D12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47538" y="4968525"/>
            <a:ext cx="778041" cy="778041"/>
          </a:xfrm>
          <a:prstGeom prst="rect">
            <a:avLst/>
          </a:prstGeom>
        </p:spPr>
      </p:pic>
      <p:pic>
        <p:nvPicPr>
          <p:cNvPr id="13" name="Grafik 12" descr="Hilfe">
            <a:extLst>
              <a:ext uri="{FF2B5EF4-FFF2-40B4-BE49-F238E27FC236}">
                <a16:creationId xmlns:a16="http://schemas.microsoft.com/office/drawing/2014/main" id="{EEC63444-893D-47D2-988C-6238E83AB3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1179" y="1686090"/>
            <a:ext cx="889806" cy="8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91769-F2E0-44FD-8211-AB89583C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1. Herausforderungen und Ziele (2)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26438FA-467A-4450-84BB-54D012656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62469"/>
              </p:ext>
            </p:extLst>
          </p:nvPr>
        </p:nvGraphicFramePr>
        <p:xfrm>
          <a:off x="431800" y="1398588"/>
          <a:ext cx="111506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tertitel 3">
            <a:extLst>
              <a:ext uri="{FF2B5EF4-FFF2-40B4-BE49-F238E27FC236}">
                <a16:creationId xmlns:a16="http://schemas.microsoft.com/office/drawing/2014/main" id="{034524F6-FC1A-46A9-A6E2-05318033A5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b="1" u="sng" dirty="0"/>
              <a:t>Herausforderungen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EA97B2-208B-4072-B0F9-249C1E5099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172EBF-5E53-4A24-A7DD-0760752612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pic>
        <p:nvPicPr>
          <p:cNvPr id="9" name="Grafik 8" descr="Chat">
            <a:extLst>
              <a:ext uri="{FF2B5EF4-FFF2-40B4-BE49-F238E27FC236}">
                <a16:creationId xmlns:a16="http://schemas.microsoft.com/office/drawing/2014/main" id="{92332F78-AE10-43B2-BDCD-078164495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1179" y="3334066"/>
            <a:ext cx="914400" cy="914400"/>
          </a:xfrm>
          <a:prstGeom prst="rect">
            <a:avLst/>
          </a:prstGeom>
        </p:spPr>
      </p:pic>
      <p:pic>
        <p:nvPicPr>
          <p:cNvPr id="10" name="Grafik 9" descr="Händedruck">
            <a:extLst>
              <a:ext uri="{FF2B5EF4-FFF2-40B4-BE49-F238E27FC236}">
                <a16:creationId xmlns:a16="http://schemas.microsoft.com/office/drawing/2014/main" id="{701BD218-1390-4E41-A625-C022E4ABC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6182" y="4951881"/>
            <a:ext cx="914400" cy="914400"/>
          </a:xfrm>
          <a:prstGeom prst="rect">
            <a:avLst/>
          </a:prstGeom>
        </p:spPr>
      </p:pic>
      <p:pic>
        <p:nvPicPr>
          <p:cNvPr id="12" name="Grafik 11" descr="Stoppuhr">
            <a:extLst>
              <a:ext uri="{FF2B5EF4-FFF2-40B4-BE49-F238E27FC236}">
                <a16:creationId xmlns:a16="http://schemas.microsoft.com/office/drawing/2014/main" id="{3FA21AB5-8D0D-4577-B77C-8327C219C0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1179" y="16561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07BA-2611-4B4F-B91A-56E65919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6" y="211627"/>
            <a:ext cx="8462731" cy="504056"/>
          </a:xfrm>
        </p:spPr>
        <p:txBody>
          <a:bodyPr/>
          <a:lstStyle/>
          <a:p>
            <a:r>
              <a:rPr lang="de-DE" sz="2600" dirty="0"/>
              <a:t>1. Herausforderungen und Ziele (3)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045BF9FD-416E-41AF-87F1-9D3DE650B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757583"/>
              </p:ext>
            </p:extLst>
          </p:nvPr>
        </p:nvGraphicFramePr>
        <p:xfrm>
          <a:off x="431800" y="1398588"/>
          <a:ext cx="111506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tertitel 3">
            <a:extLst>
              <a:ext uri="{FF2B5EF4-FFF2-40B4-BE49-F238E27FC236}">
                <a16:creationId xmlns:a16="http://schemas.microsoft.com/office/drawing/2014/main" id="{3B632A5E-FF46-46BB-8085-D91646C1FE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b="1" u="sng" dirty="0"/>
              <a:t>Ziele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BE82D-7595-40BC-AAE6-64588CE08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755899" y="6381751"/>
            <a:ext cx="7292875" cy="392113"/>
          </a:xfrm>
        </p:spPr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A7EA-B4F3-4129-A3B1-3602E57DEC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pic>
        <p:nvPicPr>
          <p:cNvPr id="9" name="Grafik 8" descr="Glühbirne und Zahnrad">
            <a:extLst>
              <a:ext uri="{FF2B5EF4-FFF2-40B4-BE49-F238E27FC236}">
                <a16:creationId xmlns:a16="http://schemas.microsoft.com/office/drawing/2014/main" id="{765F181F-33AA-47B2-ADA1-382890487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0444" y="1596356"/>
            <a:ext cx="1028121" cy="1028121"/>
          </a:xfrm>
          <a:prstGeom prst="rect">
            <a:avLst/>
          </a:prstGeom>
        </p:spPr>
      </p:pic>
      <p:pic>
        <p:nvPicPr>
          <p:cNvPr id="12" name="Grafik 11" descr="Kopf mit Zahnrädern">
            <a:extLst>
              <a:ext uri="{FF2B5EF4-FFF2-40B4-BE49-F238E27FC236}">
                <a16:creationId xmlns:a16="http://schemas.microsoft.com/office/drawing/2014/main" id="{A48A9C80-FA0A-43BC-A04F-ED5A0B73E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9999" y="3319124"/>
            <a:ext cx="914400" cy="914400"/>
          </a:xfrm>
          <a:prstGeom prst="rect">
            <a:avLst/>
          </a:prstGeom>
        </p:spPr>
      </p:pic>
      <p:pic>
        <p:nvPicPr>
          <p:cNvPr id="14" name="Grafik 13" descr="Übertragen">
            <a:extLst>
              <a:ext uri="{FF2B5EF4-FFF2-40B4-BE49-F238E27FC236}">
                <a16:creationId xmlns:a16="http://schemas.microsoft.com/office/drawing/2014/main" id="{49DAD909-0E83-4BA3-AEF4-2E36B594F3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7304" y="4868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6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054FA-9F9E-450C-ADF7-359F0753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02630"/>
            <a:ext cx="9060972" cy="504056"/>
          </a:xfrm>
        </p:spPr>
        <p:txBody>
          <a:bodyPr/>
          <a:lstStyle/>
          <a:p>
            <a:r>
              <a:rPr lang="de-DE" sz="2600" dirty="0"/>
              <a:t>1. Herausforderungen und Ziele (4)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0FFF6FA-F997-47B0-94C4-1C0FCF5BD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18861"/>
              </p:ext>
            </p:extLst>
          </p:nvPr>
        </p:nvGraphicFramePr>
        <p:xfrm>
          <a:off x="431800" y="1398588"/>
          <a:ext cx="111506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tertitel 3">
            <a:extLst>
              <a:ext uri="{FF2B5EF4-FFF2-40B4-BE49-F238E27FC236}">
                <a16:creationId xmlns:a16="http://schemas.microsoft.com/office/drawing/2014/main" id="{7A182E29-1FD5-48F5-B519-164B80C31D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b="1" u="sng" dirty="0"/>
              <a:t>Ziele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D9498A-7DD4-444D-BE77-AD535630E4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CFFDB5-624F-457B-A44A-D88D7B5727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pic>
        <p:nvPicPr>
          <p:cNvPr id="9" name="Grafik 8" descr="Pfeil: Kurve im Uhrzeigersinn">
            <a:extLst>
              <a:ext uri="{FF2B5EF4-FFF2-40B4-BE49-F238E27FC236}">
                <a16:creationId xmlns:a16="http://schemas.microsoft.com/office/drawing/2014/main" id="{588815AC-7E5A-4510-B67E-4BF8F27C76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624" y="1717826"/>
            <a:ext cx="1015776" cy="1015776"/>
          </a:xfrm>
          <a:prstGeom prst="rect">
            <a:avLst/>
          </a:prstGeom>
        </p:spPr>
      </p:pic>
      <p:pic>
        <p:nvPicPr>
          <p:cNvPr id="10" name="Grafik 9" descr="Hinzufügen">
            <a:extLst>
              <a:ext uri="{FF2B5EF4-FFF2-40B4-BE49-F238E27FC236}">
                <a16:creationId xmlns:a16="http://schemas.microsoft.com/office/drawing/2014/main" id="{1DECBE4B-4A61-496A-AA8B-A156BBEBE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3660" y="1903323"/>
            <a:ext cx="520957" cy="520957"/>
          </a:xfrm>
          <a:prstGeom prst="rect">
            <a:avLst/>
          </a:prstGeom>
        </p:spPr>
      </p:pic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4741F34D-6743-4A8A-BA14-727D8FA35E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50217" y="4900628"/>
            <a:ext cx="914400" cy="914400"/>
          </a:xfrm>
          <a:prstGeom prst="rect">
            <a:avLst/>
          </a:prstGeom>
        </p:spPr>
      </p:pic>
      <p:pic>
        <p:nvPicPr>
          <p:cNvPr id="14" name="Grafik 13" descr="Daumen-hoch-Zeichen">
            <a:extLst>
              <a:ext uri="{FF2B5EF4-FFF2-40B4-BE49-F238E27FC236}">
                <a16:creationId xmlns:a16="http://schemas.microsoft.com/office/drawing/2014/main" id="{B1F83DB1-D56A-4794-9D76-CFD319A30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0217" y="3238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F3519-CC04-478F-B32E-F078CD48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02630"/>
            <a:ext cx="8320743" cy="504056"/>
          </a:xfrm>
        </p:spPr>
        <p:txBody>
          <a:bodyPr vert="horz" anchor="t"/>
          <a:lstStyle/>
          <a:p>
            <a:r>
              <a:rPr lang="de-DE" sz="2600" dirty="0">
                <a:ea typeface="MS PGothic"/>
              </a:rPr>
              <a:t>2. </a:t>
            </a:r>
            <a:r>
              <a:rPr lang="de-DE" sz="2600" dirty="0"/>
              <a:t>Ziele beim Gestalten von berührenden Meetings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D6BCF8-D80E-486E-AD58-389479DC5C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CAA635-4329-41C8-80EC-3ECB77430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/>
              <a:pPr/>
              <a:t>8</a:t>
            </a:fld>
            <a:endParaRPr lang="de-DE" alt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5F0D08-4A9A-47BD-BA02-53CE68BBA85F}"/>
              </a:ext>
            </a:extLst>
          </p:cNvPr>
          <p:cNvSpPr txBox="1"/>
          <p:nvPr/>
        </p:nvSpPr>
        <p:spPr>
          <a:xfrm>
            <a:off x="651014" y="2086577"/>
            <a:ext cx="9417325" cy="76944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gemeinsam Sicherheit kreieren </a:t>
            </a:r>
          </a:p>
          <a:p>
            <a:r>
              <a:rPr lang="de-DE" sz="2200" kern="0" dirty="0">
                <a:sym typeface="Wingdings" panose="05000000000000000000" pitchFamily="2" charset="2"/>
              </a:rPr>
              <a:t>     Meeting als „Wohlfühlzone“ nutzbar machen</a:t>
            </a:r>
            <a:r>
              <a:rPr lang="de-DE" sz="2200" kern="0" dirty="0"/>
              <a:t>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84B75A-DC53-41DD-9606-11553846CCC1}"/>
              </a:ext>
            </a:extLst>
          </p:cNvPr>
          <p:cNvSpPr txBox="1"/>
          <p:nvPr/>
        </p:nvSpPr>
        <p:spPr>
          <a:xfrm>
            <a:off x="641074" y="3076144"/>
            <a:ext cx="9168848" cy="76944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Fundament gemeinsamer Sicherheit stabilisieren</a:t>
            </a:r>
          </a:p>
          <a:p>
            <a:r>
              <a:rPr lang="de-DE" sz="2200" kern="0" dirty="0">
                <a:sym typeface="Wingdings" panose="05000000000000000000" pitchFamily="2" charset="2"/>
              </a:rPr>
              <a:t>     </a:t>
            </a:r>
            <a:r>
              <a:rPr lang="de-DE" sz="2200" kern="0" dirty="0"/>
              <a:t>Möglichkeiten für freien konstruktiven Meinungsaustausch fördern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1AA7CE-898C-471D-B63F-5CEC6A329C3B}"/>
              </a:ext>
            </a:extLst>
          </p:cNvPr>
          <p:cNvSpPr txBox="1"/>
          <p:nvPr/>
        </p:nvSpPr>
        <p:spPr>
          <a:xfrm>
            <a:off x="641073" y="5023124"/>
            <a:ext cx="11346139" cy="76944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Chance, jede/n Teilnehmende/n ins Meeting zu integrieren, nutzen </a:t>
            </a:r>
          </a:p>
          <a:p>
            <a:r>
              <a:rPr lang="de-DE" sz="2200" kern="0" dirty="0">
                <a:sym typeface="Wingdings" panose="05000000000000000000" pitchFamily="2" charset="2"/>
              </a:rPr>
              <a:t>      </a:t>
            </a:r>
            <a:r>
              <a:rPr lang="de-DE" sz="2200" kern="0" dirty="0"/>
              <a:t>Ergänzungen zu verschiedenen Meinungen einholen, Meinungsentwicklung fördern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E99369-A0B9-4950-82FC-54548D5CD81F}"/>
              </a:ext>
            </a:extLst>
          </p:cNvPr>
          <p:cNvSpPr txBox="1"/>
          <p:nvPr/>
        </p:nvSpPr>
        <p:spPr>
          <a:xfrm>
            <a:off x="651014" y="1186542"/>
            <a:ext cx="10858500" cy="76944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Gruppeneffektivität und -effizienz steigern </a:t>
            </a:r>
          </a:p>
          <a:p>
            <a:r>
              <a:rPr lang="de-DE" sz="2200" kern="0" dirty="0">
                <a:sym typeface="Wingdings" panose="05000000000000000000" pitchFamily="2" charset="2"/>
              </a:rPr>
              <a:t>     so: Team-Kohäsion und -Spirit fördern</a:t>
            </a:r>
            <a:endParaRPr lang="de-DE" sz="2200" kern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1F2A78-26AE-4337-AFE0-05953312DCC4}"/>
              </a:ext>
            </a:extLst>
          </p:cNvPr>
          <p:cNvSpPr txBox="1"/>
          <p:nvPr/>
        </p:nvSpPr>
        <p:spPr>
          <a:xfrm>
            <a:off x="651014" y="4049634"/>
            <a:ext cx="11550926" cy="769441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0" dirty="0"/>
              <a:t>Teilnehmende „berühren“ </a:t>
            </a:r>
          </a:p>
          <a:p>
            <a:r>
              <a:rPr lang="de-DE" sz="2200" kern="0" dirty="0">
                <a:sym typeface="Wingdings" panose="05000000000000000000" pitchFamily="2" charset="2"/>
              </a:rPr>
              <a:t>     positive Erinnerungen an Online-Meetings schaffen</a:t>
            </a:r>
            <a:endParaRPr lang="de-DE" sz="2200" kern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2978D86-9914-44E8-ADE3-0157DB69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667" y1="23502" x2="47867" y2="19741"/>
                        <a14:foregroundMark x1="73000" y1="24442" x2="58533" y2="31727"/>
                        <a14:foregroundMark x1="58533" y1="31727" x2="65267" y2="10811"/>
                        <a14:foregroundMark x1="65267" y1="10811" x2="70600" y2="24677"/>
                        <a14:foregroundMark x1="35000" y1="17274" x2="46933" y2="29377"/>
                        <a14:foregroundMark x1="46933" y1="29377" x2="36267" y2="30200"/>
                        <a14:foregroundMark x1="33867" y1="21974" x2="47133" y2="26910"/>
                        <a14:foregroundMark x1="47133" y1="26910" x2="47133" y2="29965"/>
                        <a14:foregroundMark x1="34467" y1="89894" x2="50200" y2="75911"/>
                        <a14:foregroundMark x1="50200" y1="75911" x2="64067" y2="73913"/>
                        <a14:foregroundMark x1="64067" y1="73913" x2="52133" y2="86957"/>
                        <a14:foregroundMark x1="52133" y1="86957" x2="38533" y2="79436"/>
                        <a14:foregroundMark x1="38533" y1="79436" x2="40067" y2="69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3626" y="903518"/>
            <a:ext cx="4230757" cy="240024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8F51A5C-0401-415D-BA6A-BB424B1B8F15}"/>
              </a:ext>
            </a:extLst>
          </p:cNvPr>
          <p:cNvSpPr txBox="1"/>
          <p:nvPr/>
        </p:nvSpPr>
        <p:spPr>
          <a:xfrm>
            <a:off x="9343335" y="3029706"/>
            <a:ext cx="25576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https://projectmetrics.co.uk/the-art-of-online-meetings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4118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DC6D-D36D-0443-A6B1-950DAE02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4509"/>
            <a:ext cx="8462731" cy="504056"/>
          </a:xfrm>
        </p:spPr>
        <p:txBody>
          <a:bodyPr/>
          <a:lstStyle/>
          <a:p>
            <a:r>
              <a:rPr lang="de-DE" sz="2600" dirty="0"/>
              <a:t>3. Tools beim Gestalten von Online Meetings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665C70-6684-AB40-84AB-48342046A8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2FBEC-A5CC-2140-9145-5A048B7A9068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14F079-D42F-6F4B-A872-9076FD822215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2755900" y="6381751"/>
            <a:ext cx="6604000" cy="392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Berührende Online-Meetings gestalten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C5A730-5DE0-7443-8550-E8FBFC435EA6}"/>
              </a:ext>
            </a:extLst>
          </p:cNvPr>
          <p:cNvSpPr txBox="1"/>
          <p:nvPr/>
        </p:nvSpPr>
        <p:spPr>
          <a:xfrm>
            <a:off x="1842247" y="7097815"/>
            <a:ext cx="184731" cy="461665"/>
          </a:xfrm>
          <a:prstGeom prst="rect">
            <a:avLst/>
          </a:prstGeom>
        </p:spPr>
        <p:txBody>
          <a:bodyPr vert="horz" wrap="none" rtlCol="0" anchor="ctr">
            <a:spAutoFit/>
          </a:bodyPr>
          <a:lstStyle/>
          <a:p>
            <a:endParaRPr lang="de-DE" sz="2400" kern="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2E455A-EE3F-4E8A-9CCC-199190D2DCBC}"/>
              </a:ext>
            </a:extLst>
          </p:cNvPr>
          <p:cNvSpPr txBox="1"/>
          <p:nvPr/>
        </p:nvSpPr>
        <p:spPr>
          <a:xfrm>
            <a:off x="1061031" y="993131"/>
            <a:ext cx="10267121" cy="1138773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de-DE" sz="2200" b="1" i="1" kern="0" dirty="0"/>
              <a:t>Im Folgenden werden verschiedene Tools, um Online Meetings berührend zu gestalten, bezüglich ihres Ablaufs und ihrer Ziele genauer beleuchtet:</a:t>
            </a:r>
          </a:p>
          <a:p>
            <a:endParaRPr lang="de-DE" sz="2400" kern="0" dirty="0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807DB025-CEBC-4283-83A3-244107FD30C1}"/>
              </a:ext>
            </a:extLst>
          </p:cNvPr>
          <p:cNvSpPr/>
          <p:nvPr/>
        </p:nvSpPr>
        <p:spPr>
          <a:xfrm>
            <a:off x="553094" y="4551278"/>
            <a:ext cx="1803951" cy="1481747"/>
          </a:xfrm>
          <a:prstGeom prst="hexagon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3.1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 SWR-    Runde</a:t>
            </a:r>
          </a:p>
        </p:txBody>
      </p:sp>
      <p:pic>
        <p:nvPicPr>
          <p:cNvPr id="1026" name="Picture 2" descr="FastTrack Leadership | We Train Leaders">
            <a:extLst>
              <a:ext uri="{FF2B5EF4-FFF2-40B4-BE49-F238E27FC236}">
                <a16:creationId xmlns:a16="http://schemas.microsoft.com/office/drawing/2014/main" id="{49890810-A584-4CE8-A6A3-FDD7EAC9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22" y="3801091"/>
            <a:ext cx="1888956" cy="13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8CBB2A0-CFE6-48B9-A48B-ED57E0BB67A7}"/>
              </a:ext>
            </a:extLst>
          </p:cNvPr>
          <p:cNvSpPr txBox="1"/>
          <p:nvPr/>
        </p:nvSpPr>
        <p:spPr>
          <a:xfrm>
            <a:off x="5387659" y="5151489"/>
            <a:ext cx="16138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http://www.wetrainleaders.com/</a:t>
            </a:r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CAAD08D8-A64B-47C8-8D08-98D6F8FADAA3}"/>
              </a:ext>
            </a:extLst>
          </p:cNvPr>
          <p:cNvSpPr/>
          <p:nvPr/>
        </p:nvSpPr>
        <p:spPr>
          <a:xfrm>
            <a:off x="6320706" y="1958608"/>
            <a:ext cx="1803951" cy="1481747"/>
          </a:xfrm>
          <a:prstGeom prst="hexagon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3.4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Gem. inform.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Abend</a:t>
            </a:r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57E6FB5D-F6AB-443E-B19D-83FE9210C91F}"/>
              </a:ext>
            </a:extLst>
          </p:cNvPr>
          <p:cNvSpPr/>
          <p:nvPr/>
        </p:nvSpPr>
        <p:spPr>
          <a:xfrm>
            <a:off x="2013524" y="2907555"/>
            <a:ext cx="1803951" cy="1481747"/>
          </a:xfrm>
          <a:prstGeom prst="hexagon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3.2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 MEPS-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Runde</a:t>
            </a:r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CBF4A16D-DF2B-497D-8EF0-EC9F330575CF}"/>
              </a:ext>
            </a:extLst>
          </p:cNvPr>
          <p:cNvSpPr/>
          <p:nvPr/>
        </p:nvSpPr>
        <p:spPr>
          <a:xfrm>
            <a:off x="4067237" y="1953324"/>
            <a:ext cx="1803951" cy="1481747"/>
          </a:xfrm>
          <a:prstGeom prst="hexagon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3.3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 Kennen-lern-    Runde</a:t>
            </a:r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9B873703-A9D3-48E5-9817-0CD0D485EE2E}"/>
              </a:ext>
            </a:extLst>
          </p:cNvPr>
          <p:cNvSpPr/>
          <p:nvPr/>
        </p:nvSpPr>
        <p:spPr>
          <a:xfrm>
            <a:off x="8261621" y="3003595"/>
            <a:ext cx="1803951" cy="1481747"/>
          </a:xfrm>
          <a:prstGeom prst="hexagon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3.5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 Nutzung 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von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Emojis</a:t>
            </a:r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11557F10-9167-40BE-AB18-1755BF6CF0D6}"/>
              </a:ext>
            </a:extLst>
          </p:cNvPr>
          <p:cNvSpPr/>
          <p:nvPr/>
        </p:nvSpPr>
        <p:spPr>
          <a:xfrm>
            <a:off x="9631755" y="4601845"/>
            <a:ext cx="1803951" cy="1481747"/>
          </a:xfrm>
          <a:prstGeom prst="hexagon">
            <a:avLst/>
          </a:prstGeom>
          <a:solidFill>
            <a:srgbClr val="CCDA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3.6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 Take-Away- 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Runde</a:t>
            </a:r>
          </a:p>
        </p:txBody>
      </p:sp>
    </p:spTree>
    <p:extLst>
      <p:ext uri="{BB962C8B-B14F-4D97-AF65-F5344CB8AC3E}">
        <p14:creationId xmlns:p14="http://schemas.microsoft.com/office/powerpoint/2010/main" val="95061874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ctr"/>
      <a:lstStyle>
        <a:defPPr>
          <a:defRPr sz="2400" kern="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1730</Words>
  <Application>Microsoft Office PowerPoint</Application>
  <PresentationFormat>Breitbild</PresentationFormat>
  <Paragraphs>309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Standarddesign</vt:lpstr>
      <vt:lpstr>Berührende Online-Meetings gestalten</vt:lpstr>
      <vt:lpstr>Visitenkarte CPC - Koordination und Leitung  </vt:lpstr>
      <vt:lpstr>Inhaltsverzeichnis </vt:lpstr>
      <vt:lpstr>1. Herausforderungen und Ziele (1)</vt:lpstr>
      <vt:lpstr>1. Herausforderungen und Ziele (2)</vt:lpstr>
      <vt:lpstr>1. Herausforderungen und Ziele (3)</vt:lpstr>
      <vt:lpstr>1. Herausforderungen und Ziele (4)</vt:lpstr>
      <vt:lpstr>2. Ziele beim Gestalten von berührenden Meetings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3. Tools beim Gestalten von Online Meetings </vt:lpstr>
      <vt:lpstr>4. Fazit und Ausblick</vt:lpstr>
      <vt:lpstr>4. Fazit und 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Niklas Bartsch</dc:creator>
  <cp:lastModifiedBy>Michael Weisenburger</cp:lastModifiedBy>
  <cp:revision>727</cp:revision>
  <dcterms:created xsi:type="dcterms:W3CDTF">2020-04-27T09:58:16Z</dcterms:created>
  <dcterms:modified xsi:type="dcterms:W3CDTF">2021-02-15T19:21:14Z</dcterms:modified>
</cp:coreProperties>
</file>