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3C4CFF"/>
    <a:srgbClr val="0000B9"/>
    <a:srgbClr val="0900F7"/>
    <a:srgbClr val="0A327D"/>
    <a:srgbClr val="8BB2FF"/>
    <a:srgbClr val="66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45" autoAdjust="0"/>
    <p:restoredTop sz="50000" autoAdjust="0"/>
  </p:normalViewPr>
  <p:slideViewPr>
    <p:cSldViewPr>
      <p:cViewPr varScale="1">
        <p:scale>
          <a:sx n="109" d="100"/>
          <a:sy n="109" d="100"/>
        </p:scale>
        <p:origin x="13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4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9EC15DD-29A4-47F0-A178-15BDBB891D88}" type="datetimeFigureOut">
              <a:rPr lang="de-DE"/>
              <a:pPr>
                <a:defRPr/>
              </a:pPr>
              <a:t>22.10.17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EACF9C1-67F9-4F05-B61A-0FBF28AE75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4326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E67D7AD-54A8-479C-A59F-B913B1DACA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593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/>
          </a:p>
        </p:txBody>
      </p:sp>
      <p:sp>
        <p:nvSpPr>
          <p:cNvPr id="81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2B0299-5507-4DC5-85EC-02DB7D5B3936}" type="slidenum">
              <a:rPr lang="de-DE" smtClean="0">
                <a:latin typeface="Arial" charset="0"/>
              </a:rPr>
              <a:pPr/>
              <a:t>1</a:t>
            </a:fld>
            <a:endParaRPr 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90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  <a:prstGeom prst="rect">
            <a:avLst/>
          </a:prstGeom>
        </p:spPr>
        <p:txBody>
          <a:bodyPr vert="horz" anchor="ctr"/>
          <a:lstStyle>
            <a:lvl1pPr>
              <a:defRPr sz="36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B85AC-2561-5948-8B6A-C8EA50372D34}" type="datetime4">
              <a:rPr lang="de-DE" smtClean="0"/>
              <a:t>22. Oktober 2017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83135-8003-485A-853B-F84BD827940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02630"/>
            <a:ext cx="6347048" cy="504056"/>
          </a:xfrm>
          <a:prstGeom prst="rect">
            <a:avLst/>
          </a:prstGeom>
        </p:spPr>
        <p:txBody>
          <a:bodyPr vert="horz"/>
          <a:lstStyle>
            <a:lvl1pPr algn="l">
              <a:defRPr sz="28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398786"/>
            <a:ext cx="8363272" cy="4727377"/>
          </a:xfrm>
          <a:prstGeom prst="rect">
            <a:avLst/>
          </a:prstGeom>
        </p:spPr>
        <p:txBody>
          <a:bodyPr vert="horz"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D38A7-600F-F14B-A889-DBF29083A5C2}" type="datetime4">
              <a:rPr lang="de-DE" smtClean="0"/>
              <a:t>22. Oktober 2017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B2CC6-B752-4284-B4E9-DA13E1A5E0B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Untertitel 2"/>
          <p:cNvSpPr>
            <a:spLocks noGrp="1"/>
          </p:cNvSpPr>
          <p:nvPr>
            <p:ph type="subTitle" idx="13"/>
          </p:nvPr>
        </p:nvSpPr>
        <p:spPr>
          <a:xfrm>
            <a:off x="325962" y="764704"/>
            <a:ext cx="8360838" cy="576064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528" y="1459830"/>
            <a:ext cx="4104456" cy="4666333"/>
          </a:xfrm>
          <a:prstGeom prst="rect">
            <a:avLst/>
          </a:prstGeom>
        </p:spPr>
        <p:txBody>
          <a:bodyPr vert="horz"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0843" y="1459830"/>
            <a:ext cx="4104000" cy="4666333"/>
          </a:xfrm>
          <a:prstGeom prst="rect">
            <a:avLst/>
          </a:prstGeom>
        </p:spPr>
        <p:txBody>
          <a:bodyPr vert="horz"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323528" y="202630"/>
            <a:ext cx="6347048" cy="504056"/>
          </a:xfrm>
          <a:prstGeom prst="rect">
            <a:avLst/>
          </a:prstGeom>
        </p:spPr>
        <p:txBody>
          <a:bodyPr vert="horz"/>
          <a:lstStyle>
            <a:lvl1pPr algn="l">
              <a:defRPr sz="28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Untertitel 2"/>
          <p:cNvSpPr>
            <a:spLocks noGrp="1"/>
          </p:cNvSpPr>
          <p:nvPr>
            <p:ph type="subTitle" idx="13"/>
          </p:nvPr>
        </p:nvSpPr>
        <p:spPr>
          <a:xfrm>
            <a:off x="325961" y="764704"/>
            <a:ext cx="8426919" cy="576064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9A4DB873-5ADD-094B-BFB7-7F43D19923AB}" type="datetime4">
              <a:rPr lang="de-DE" smtClean="0"/>
              <a:pPr>
                <a:defRPr/>
              </a:pPr>
              <a:t>22. Oktober 2017</a:t>
            </a:fld>
            <a:endParaRPr lang="de-DE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BC46A95-8BAA-4473-BFDC-83BFB4CA2DC3}" type="slidenum">
              <a:rPr lang="tr-TR" smtClean="0"/>
              <a:pPr>
                <a:defRPr/>
              </a:pPr>
              <a:t>‹Nr.›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528" y="1535113"/>
            <a:ext cx="4173860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23528" y="2174875"/>
            <a:ext cx="4173860" cy="3951288"/>
          </a:xfrm>
          <a:prstGeom prst="rect">
            <a:avLst/>
          </a:prstGeom>
        </p:spPr>
        <p:txBody>
          <a:bodyPr vert="horz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107856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107856" cy="3951288"/>
          </a:xfrm>
          <a:prstGeom prst="rect">
            <a:avLst/>
          </a:prstGeom>
        </p:spPr>
        <p:txBody>
          <a:bodyPr vert="horz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4DB873-5ADD-094B-BFB7-7F43D19923AB}" type="datetime4">
              <a:rPr lang="de-DE" smtClean="0"/>
              <a:pPr>
                <a:defRPr/>
              </a:pPr>
              <a:t>22. Oktober 2017</a:t>
            </a:fld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46A95-8BAA-4473-BFDC-83BFB4CA2DC3}" type="slidenum">
              <a:rPr lang="tr-TR" smtClean="0"/>
              <a:pPr>
                <a:defRPr/>
              </a:pPr>
              <a:t>‹Nr.›</a:t>
            </a:fld>
            <a:endParaRPr lang="tr-TR" dirty="0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323528" y="202630"/>
            <a:ext cx="6347048" cy="504056"/>
          </a:xfrm>
          <a:prstGeom prst="rect">
            <a:avLst/>
          </a:prstGeom>
        </p:spPr>
        <p:txBody>
          <a:bodyPr vert="horz"/>
          <a:lstStyle>
            <a:lvl1pPr algn="l">
              <a:defRPr sz="28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Untertitel 2"/>
          <p:cNvSpPr>
            <a:spLocks noGrp="1"/>
          </p:cNvSpPr>
          <p:nvPr>
            <p:ph type="subTitle" idx="13"/>
          </p:nvPr>
        </p:nvSpPr>
        <p:spPr>
          <a:xfrm>
            <a:off x="325961" y="764704"/>
            <a:ext cx="8426919" cy="576064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908719"/>
            <a:ext cx="3141985" cy="100811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49" y="908719"/>
            <a:ext cx="5177831" cy="5217444"/>
          </a:xfrm>
          <a:prstGeom prst="rect">
            <a:avLst/>
          </a:prstGeom>
        </p:spPr>
        <p:txBody>
          <a:bodyPr vert="horz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23528" y="1916832"/>
            <a:ext cx="3141985" cy="420933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4DB873-5ADD-094B-BFB7-7F43D19923AB}" type="datetime4">
              <a:rPr lang="de-DE" smtClean="0"/>
              <a:pPr>
                <a:defRPr/>
              </a:pPr>
              <a:t>22. Oktober 2017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46A95-8BAA-4473-BFDC-83BFB4CA2DC3}" type="slidenum">
              <a:rPr lang="tr-TR" smtClean="0"/>
              <a:pPr>
                <a:defRPr/>
              </a:pPr>
              <a:t>‹Nr.›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78486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836713"/>
            <a:ext cx="5486400" cy="396044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440364"/>
            <a:ext cx="5486400" cy="73183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4DB873-5ADD-094B-BFB7-7F43D19923AB}" type="datetime4">
              <a:rPr lang="de-DE" smtClean="0"/>
              <a:pPr>
                <a:defRPr/>
              </a:pPr>
              <a:t>22. Oktober 2017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46A95-8BAA-4473-BFDC-83BFB4CA2DC3}" type="slidenum">
              <a:rPr lang="tr-TR" smtClean="0"/>
              <a:pPr>
                <a:defRPr/>
              </a:pPr>
              <a:t>‹Nr.›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8"/>
          <p:cNvPicPr>
            <a:picLocks noChangeAspect="1" noChangeArrowheads="1"/>
          </p:cNvPicPr>
          <p:nvPr userDrawn="1"/>
        </p:nvPicPr>
        <p:blipFill rotWithShape="1">
          <a:blip r:embed="rId8"/>
          <a:srcRect l="6911" t="19311" r="6929" b="18323"/>
          <a:stretch/>
        </p:blipFill>
        <p:spPr bwMode="auto">
          <a:xfrm>
            <a:off x="6804248" y="77711"/>
            <a:ext cx="2232248" cy="61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23528" y="6381328"/>
            <a:ext cx="2133600" cy="393130"/>
          </a:xfrm>
          <a:prstGeom prst="rect">
            <a:avLst/>
          </a:prstGeom>
        </p:spPr>
        <p:txBody>
          <a:bodyPr anchor="ctr"/>
          <a:lstStyle>
            <a:lvl1pPr algn="ctr">
              <a:defRPr sz="1400" dirty="0"/>
            </a:lvl1pPr>
          </a:lstStyle>
          <a:p>
            <a:pPr>
              <a:defRPr/>
            </a:pPr>
            <a:fld id="{9A4DB873-5ADD-094B-BFB7-7F43D19923AB}" type="datetime4">
              <a:rPr lang="de-DE" smtClean="0"/>
              <a:pPr>
                <a:defRPr/>
              </a:pPr>
              <a:t>22. Oktober 2017</a:t>
            </a:fld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643188" y="6381328"/>
            <a:ext cx="4953148" cy="393130"/>
          </a:xfrm>
          <a:prstGeom prst="rect">
            <a:avLst/>
          </a:prstGeom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de-DE" sz="1400" kern="1200" smtClean="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34425" y="6381329"/>
            <a:ext cx="1018456" cy="393129"/>
          </a:xfrm>
          <a:prstGeom prst="rect">
            <a:avLst/>
          </a:prstGeom>
        </p:spPr>
        <p:txBody>
          <a:bodyPr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de-DE" sz="1400" kern="1200" smtClean="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8BC46A95-8BAA-4473-BFDC-83BFB4CA2DC3}" type="slidenum">
              <a:rPr lang="tr-TR" smtClean="0"/>
              <a:pPr>
                <a:defRPr/>
              </a:pPr>
              <a:t>‹Nr.›</a:t>
            </a:fld>
            <a:endParaRPr lang="tr-TR" dirty="0"/>
          </a:p>
        </p:txBody>
      </p:sp>
      <p:grpSp>
        <p:nvGrpSpPr>
          <p:cNvPr id="4" name="Gruppierung 3"/>
          <p:cNvGrpSpPr/>
          <p:nvPr userDrawn="1"/>
        </p:nvGrpSpPr>
        <p:grpSpPr>
          <a:xfrm>
            <a:off x="-36512" y="692696"/>
            <a:ext cx="9180512" cy="72008"/>
            <a:chOff x="-36512" y="692696"/>
            <a:chExt cx="9180512" cy="72008"/>
          </a:xfrm>
        </p:grpSpPr>
        <p:cxnSp>
          <p:nvCxnSpPr>
            <p:cNvPr id="1027" name="Gerade Verbindung 11"/>
            <p:cNvCxnSpPr>
              <a:cxnSpLocks noChangeShapeType="1"/>
            </p:cNvCxnSpPr>
            <p:nvPr userDrawn="1"/>
          </p:nvCxnSpPr>
          <p:spPr bwMode="auto">
            <a:xfrm>
              <a:off x="0" y="692696"/>
              <a:ext cx="914400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</p:cxnSp>
        <p:cxnSp>
          <p:nvCxnSpPr>
            <p:cNvPr id="8" name="Gerade Verbindung 11"/>
            <p:cNvCxnSpPr>
              <a:cxnSpLocks noChangeShapeType="1"/>
            </p:cNvCxnSpPr>
            <p:nvPr userDrawn="1"/>
          </p:nvCxnSpPr>
          <p:spPr bwMode="auto">
            <a:xfrm>
              <a:off x="-36512" y="764704"/>
              <a:ext cx="9180512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</p:cxnSp>
      </p:grpSp>
      <p:grpSp>
        <p:nvGrpSpPr>
          <p:cNvPr id="11" name="Gruppierung 10"/>
          <p:cNvGrpSpPr/>
          <p:nvPr userDrawn="1"/>
        </p:nvGrpSpPr>
        <p:grpSpPr>
          <a:xfrm>
            <a:off x="-36512" y="6237311"/>
            <a:ext cx="9217024" cy="72009"/>
            <a:chOff x="-36512" y="6237311"/>
            <a:chExt cx="9217024" cy="72009"/>
          </a:xfrm>
        </p:grpSpPr>
        <p:sp>
          <p:nvSpPr>
            <p:cNvPr id="3" name="Line 10"/>
            <p:cNvSpPr>
              <a:spLocks noChangeShapeType="1"/>
            </p:cNvSpPr>
            <p:nvPr/>
          </p:nvSpPr>
          <p:spPr bwMode="auto">
            <a:xfrm>
              <a:off x="-36512" y="6237311"/>
              <a:ext cx="9217024" cy="19027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cxnSp>
          <p:nvCxnSpPr>
            <p:cNvPr id="10" name="Gerade Verbindung 11"/>
            <p:cNvCxnSpPr>
              <a:cxnSpLocks noChangeShapeType="1"/>
            </p:cNvCxnSpPr>
            <p:nvPr userDrawn="1"/>
          </p:nvCxnSpPr>
          <p:spPr bwMode="auto">
            <a:xfrm>
              <a:off x="0" y="6309320"/>
              <a:ext cx="9180512" cy="0"/>
            </a:xfrm>
            <a:prstGeom prst="line">
              <a:avLst/>
            </a:prstGeom>
            <a:noFill/>
            <a:ln w="19050">
              <a:solidFill>
                <a:srgbClr val="3399FF"/>
              </a:solidFill>
              <a:round/>
              <a:headEnd/>
              <a:tailE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3D38A7-600F-F14B-A889-DBF29083A5C2}" type="datetime4">
              <a:rPr lang="de-DE" smtClean="0"/>
              <a:t>22. Oktober 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B2CC6-B752-4284-B4E9-DA13E1A5E0BE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088540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anchor="ctr"/>
      <a:lstStyle>
        <a:defPPr>
          <a:defRPr sz="2400" kern="0" dirty="0" smtClean="0"/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Schwarz .thmx</Template>
  <TotalTime>0</TotalTime>
  <Words>3</Words>
  <Application>Microsoft Macintosh PowerPoint</Application>
  <PresentationFormat>Bildschirmpräsentation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MS PGothic</vt:lpstr>
      <vt:lpstr>ＭＳ Ｐゴシック</vt:lpstr>
      <vt:lpstr>Arial</vt:lpstr>
      <vt:lpstr>Standarddesign</vt:lpstr>
      <vt:lpstr>PowerPoint-Präsentation</vt:lpstr>
      <vt:lpstr>PowerPoint-Präsentation</vt:lpstr>
    </vt:vector>
  </TitlesOfParts>
  <Company>TOSHIBA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Karina</dc:creator>
  <cp:lastModifiedBy>sabine.kadow@gmail.com</cp:lastModifiedBy>
  <cp:revision>284</cp:revision>
  <dcterms:created xsi:type="dcterms:W3CDTF">2012-10-10T17:07:05Z</dcterms:created>
  <dcterms:modified xsi:type="dcterms:W3CDTF">2017-10-22T17:47:45Z</dcterms:modified>
</cp:coreProperties>
</file>